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8" r:id="rId3"/>
    <p:sldId id="289" r:id="rId4"/>
    <p:sldId id="257" r:id="rId5"/>
    <p:sldId id="294" r:id="rId6"/>
    <p:sldId id="295" r:id="rId7"/>
    <p:sldId id="300" r:id="rId8"/>
    <p:sldId id="301" r:id="rId9"/>
    <p:sldId id="302" r:id="rId10"/>
    <p:sldId id="303" r:id="rId11"/>
    <p:sldId id="299" r:id="rId12"/>
    <p:sldId id="304" r:id="rId13"/>
    <p:sldId id="305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86818" autoAdjust="0"/>
  </p:normalViewPr>
  <p:slideViewPr>
    <p:cSldViewPr>
      <p:cViewPr varScale="1">
        <p:scale>
          <a:sx n="114" d="100"/>
          <a:sy n="114" d="100"/>
        </p:scale>
        <p:origin x="-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image" Target="../media/image3.jpg"/><Relationship Id="rId2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jpg"/><Relationship Id="rId1" Type="http://schemas.openxmlformats.org/officeDocument/2006/relationships/image" Target="../media/image5.png"/><Relationship Id="rId2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2D3A6-9A22-2F49-BF89-3B8CFE010A02}" type="doc">
      <dgm:prSet loTypeId="urn:microsoft.com/office/officeart/2008/layout/HexagonCluster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0E260DF-D253-F242-97B3-117288C51421}">
      <dgm:prSet/>
      <dgm:spPr/>
      <dgm:t>
        <a:bodyPr/>
        <a:lstStyle/>
        <a:p>
          <a:r>
            <a:rPr lang="it-IT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UTC</a:t>
          </a:r>
          <a:endParaRPr lang="it-IT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7C3DC90-481A-EC4D-86C4-09474B40FA07}" type="parTrans" cxnId="{A6374BB7-BA0C-C84A-9BAC-C827BF03CAF3}">
      <dgm:prSet/>
      <dgm:spPr/>
      <dgm:t>
        <a:bodyPr/>
        <a:lstStyle/>
        <a:p>
          <a:endParaRPr lang="it-IT" b="1" cap="none" spc="0">
            <a:ln w="18000">
              <a:solidFill>
                <a:srgbClr val="000000"/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4567B2EE-899A-1047-A6E5-B48BBD3B8A24}" type="sibTrans" cxnId="{A6374BB7-BA0C-C84A-9BAC-C827BF03CAF3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5147" b="25147"/>
          </a:stretch>
        </a:blipFill>
      </dgm:spPr>
      <dgm:t>
        <a:bodyPr/>
        <a:lstStyle/>
        <a:p>
          <a:endParaRPr lang="it-IT" b="1" cap="none" spc="0">
            <a:ln w="18000">
              <a:solidFill>
                <a:srgbClr val="000000"/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24908AD-0C53-F34A-B265-E1A077C2C828}">
      <dgm:prSet/>
      <dgm:spPr/>
      <dgm:t>
        <a:bodyPr/>
        <a:lstStyle/>
        <a:p>
          <a:r>
            <a:rPr lang="it-IT" b="1" cap="none" spc="0" dirty="0" err="1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AgustaWestland</a:t>
          </a:r>
          <a:endParaRPr lang="it-IT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815688C9-B463-A94E-835F-7038424BF234}" type="parTrans" cxnId="{B74F76D0-6B8A-E54F-96EB-84AA99091F77}">
      <dgm:prSet/>
      <dgm:spPr/>
      <dgm:t>
        <a:bodyPr/>
        <a:lstStyle/>
        <a:p>
          <a:endParaRPr lang="it-IT" b="1" cap="none" spc="0">
            <a:ln w="18000">
              <a:solidFill>
                <a:srgbClr val="000000"/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B9E7754-66C9-6C47-A57C-3A06F17A30EF}" type="sibTrans" cxnId="{B74F76D0-6B8A-E54F-96EB-84AA99091F77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055" b="1055"/>
          </a:stretch>
        </a:blipFill>
      </dgm:spPr>
      <dgm:t>
        <a:bodyPr/>
        <a:lstStyle/>
        <a:p>
          <a:endParaRPr lang="it-IT" b="1" cap="none" spc="0">
            <a:ln w="18000">
              <a:solidFill>
                <a:srgbClr val="000000"/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73DD0B0-342D-5241-81D2-939B79CB985A}">
      <dgm:prSet/>
      <dgm:spPr/>
      <dgm:t>
        <a:bodyPr/>
        <a:lstStyle/>
        <a:p>
          <a:r>
            <a:rPr lang="it-IT" b="1" cap="none" spc="0" dirty="0" err="1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University</a:t>
          </a:r>
          <a:r>
            <a:rPr lang="it-IT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of Bristol</a:t>
          </a:r>
          <a:endParaRPr lang="it-IT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15EAAE1-6BC1-0B44-886D-F0A4433F76FF}" type="parTrans" cxnId="{0CF7CBE5-C648-594C-933D-FE258DAFAE8D}">
      <dgm:prSet/>
      <dgm:spPr/>
      <dgm:t>
        <a:bodyPr/>
        <a:lstStyle/>
        <a:p>
          <a:endParaRPr lang="it-IT" b="1" cap="none" spc="0">
            <a:ln w="18000">
              <a:solidFill>
                <a:srgbClr val="000000"/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4AE8302C-A4A2-364F-8BCC-6B02F9617DCF}" type="sibTrans" cxnId="{0CF7CBE5-C648-594C-933D-FE258DAFAE8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</dgm:spPr>
      <dgm:t>
        <a:bodyPr/>
        <a:lstStyle/>
        <a:p>
          <a:endParaRPr lang="it-IT" b="1" cap="none" spc="0">
            <a:ln w="18000">
              <a:solidFill>
                <a:srgbClr val="000000"/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B889B3C8-B595-AF43-9E2C-3914965206FB}">
      <dgm:prSet/>
      <dgm:spPr/>
      <dgm:t>
        <a:bodyPr/>
        <a:lstStyle/>
        <a:p>
          <a:r>
            <a:rPr lang="it-IT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BLADE</a:t>
          </a:r>
          <a:endParaRPr lang="it-IT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D279F73-38D7-FE4E-9FD0-135E75CB7EB6}" type="parTrans" cxnId="{7739AD41-112C-684D-B83B-ED1E300FD0FC}">
      <dgm:prSet/>
      <dgm:spPr/>
      <dgm:t>
        <a:bodyPr/>
        <a:lstStyle/>
        <a:p>
          <a:endParaRPr lang="it-IT" b="1" cap="none" spc="0">
            <a:ln w="18000">
              <a:solidFill>
                <a:srgbClr val="000000"/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55201E6-80B4-FA46-A0CA-E59C52E08489}" type="sibTrans" cxnId="{7739AD41-112C-684D-B83B-ED1E300FD0FC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659" b="26659"/>
          </a:stretch>
        </a:blipFill>
      </dgm:spPr>
      <dgm:t>
        <a:bodyPr/>
        <a:lstStyle/>
        <a:p>
          <a:endParaRPr lang="it-IT" b="1" cap="none" spc="0">
            <a:ln w="18000">
              <a:solidFill>
                <a:srgbClr val="000000"/>
              </a:solidFill>
              <a:prstDash val="solid"/>
              <a:miter lim="800000"/>
            </a:ln>
            <a:solidFill>
              <a:srgbClr val="000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6BD2D71-D793-5747-B781-EED52564476D}" type="pres">
      <dgm:prSet presAssocID="{F722D3A6-9A22-2F49-BF89-3B8CFE010A0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C711C250-296C-1E48-8D8E-831ADF3E2859}" type="pres">
      <dgm:prSet presAssocID="{D73DD0B0-342D-5241-81D2-939B79CB985A}" presName="text1" presStyleCnt="0"/>
      <dgm:spPr/>
      <dgm:t>
        <a:bodyPr/>
        <a:lstStyle/>
        <a:p>
          <a:endParaRPr lang="it-IT"/>
        </a:p>
      </dgm:t>
    </dgm:pt>
    <dgm:pt modelId="{079E96A8-0E3B-8140-B68A-F547A6FD8328}" type="pres">
      <dgm:prSet presAssocID="{D73DD0B0-342D-5241-81D2-939B79CB985A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E49832-46FC-B549-AA85-705EDFED99D0}" type="pres">
      <dgm:prSet presAssocID="{D73DD0B0-342D-5241-81D2-939B79CB985A}" presName="textaccent1" presStyleCnt="0"/>
      <dgm:spPr/>
      <dgm:t>
        <a:bodyPr/>
        <a:lstStyle/>
        <a:p>
          <a:endParaRPr lang="it-IT"/>
        </a:p>
      </dgm:t>
    </dgm:pt>
    <dgm:pt modelId="{4E48EAD2-51D2-5C48-9D25-4721FD245942}" type="pres">
      <dgm:prSet presAssocID="{D73DD0B0-342D-5241-81D2-939B79CB985A}" presName="accentRepeatNode" presStyleLbl="solidAlignAcc1" presStyleIdx="0" presStyleCnt="8"/>
      <dgm:spPr/>
      <dgm:t>
        <a:bodyPr/>
        <a:lstStyle/>
        <a:p>
          <a:endParaRPr lang="it-IT"/>
        </a:p>
      </dgm:t>
    </dgm:pt>
    <dgm:pt modelId="{77ACF5B6-4404-1D42-BBC9-C84B84AB0FD2}" type="pres">
      <dgm:prSet presAssocID="{4AE8302C-A4A2-364F-8BCC-6B02F9617DCF}" presName="image1" presStyleCnt="0"/>
      <dgm:spPr/>
      <dgm:t>
        <a:bodyPr/>
        <a:lstStyle/>
        <a:p>
          <a:endParaRPr lang="it-IT"/>
        </a:p>
      </dgm:t>
    </dgm:pt>
    <dgm:pt modelId="{1FBDA64A-2799-6F46-A746-38B9BD24C295}" type="pres">
      <dgm:prSet presAssocID="{4AE8302C-A4A2-364F-8BCC-6B02F9617DCF}" presName="imageRepeatNode" presStyleLbl="alignAcc1" presStyleIdx="0" presStyleCnt="4"/>
      <dgm:spPr/>
      <dgm:t>
        <a:bodyPr/>
        <a:lstStyle/>
        <a:p>
          <a:endParaRPr lang="it-IT"/>
        </a:p>
      </dgm:t>
    </dgm:pt>
    <dgm:pt modelId="{643A97CF-AE11-974B-9588-65DC2927252D}" type="pres">
      <dgm:prSet presAssocID="{4AE8302C-A4A2-364F-8BCC-6B02F9617DCF}" presName="imageaccent1" presStyleCnt="0"/>
      <dgm:spPr/>
      <dgm:t>
        <a:bodyPr/>
        <a:lstStyle/>
        <a:p>
          <a:endParaRPr lang="it-IT"/>
        </a:p>
      </dgm:t>
    </dgm:pt>
    <dgm:pt modelId="{657FA7A8-B1FF-3540-A7CA-E06FF2A816C8}" type="pres">
      <dgm:prSet presAssocID="{4AE8302C-A4A2-364F-8BCC-6B02F9617DCF}" presName="accentRepeatNode" presStyleLbl="solidAlignAcc1" presStyleIdx="1" presStyleCnt="8"/>
      <dgm:spPr/>
      <dgm:t>
        <a:bodyPr/>
        <a:lstStyle/>
        <a:p>
          <a:endParaRPr lang="it-IT"/>
        </a:p>
      </dgm:t>
    </dgm:pt>
    <dgm:pt modelId="{D8B4DCCB-BAA1-014F-9433-73E3A61E859F}" type="pres">
      <dgm:prSet presAssocID="{D24908AD-0C53-F34A-B265-E1A077C2C828}" presName="text2" presStyleCnt="0"/>
      <dgm:spPr/>
      <dgm:t>
        <a:bodyPr/>
        <a:lstStyle/>
        <a:p>
          <a:endParaRPr lang="it-IT"/>
        </a:p>
      </dgm:t>
    </dgm:pt>
    <dgm:pt modelId="{1200E960-133D-7E4B-ADF1-0043D2E9D4BB}" type="pres">
      <dgm:prSet presAssocID="{D24908AD-0C53-F34A-B265-E1A077C2C828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8BBEF9-7670-C84A-926A-7A772D829897}" type="pres">
      <dgm:prSet presAssocID="{D24908AD-0C53-F34A-B265-E1A077C2C828}" presName="textaccent2" presStyleCnt="0"/>
      <dgm:spPr/>
      <dgm:t>
        <a:bodyPr/>
        <a:lstStyle/>
        <a:p>
          <a:endParaRPr lang="it-IT"/>
        </a:p>
      </dgm:t>
    </dgm:pt>
    <dgm:pt modelId="{AC4CD8E1-D394-CA49-8328-23ADA83ADBB7}" type="pres">
      <dgm:prSet presAssocID="{D24908AD-0C53-F34A-B265-E1A077C2C828}" presName="accentRepeatNode" presStyleLbl="solidAlignAcc1" presStyleIdx="2" presStyleCnt="8"/>
      <dgm:spPr/>
      <dgm:t>
        <a:bodyPr/>
        <a:lstStyle/>
        <a:p>
          <a:endParaRPr lang="it-IT"/>
        </a:p>
      </dgm:t>
    </dgm:pt>
    <dgm:pt modelId="{7DE0A61A-2C3F-524E-BEB6-3BE66CFDC5BC}" type="pres">
      <dgm:prSet presAssocID="{AB9E7754-66C9-6C47-A57C-3A06F17A30EF}" presName="image2" presStyleCnt="0"/>
      <dgm:spPr/>
      <dgm:t>
        <a:bodyPr/>
        <a:lstStyle/>
        <a:p>
          <a:endParaRPr lang="it-IT"/>
        </a:p>
      </dgm:t>
    </dgm:pt>
    <dgm:pt modelId="{E76D11ED-2B61-EC46-B68B-45694F2118A6}" type="pres">
      <dgm:prSet presAssocID="{AB9E7754-66C9-6C47-A57C-3A06F17A30EF}" presName="imageRepeatNode" presStyleLbl="alignAcc1" presStyleIdx="1" presStyleCnt="4"/>
      <dgm:spPr/>
      <dgm:t>
        <a:bodyPr/>
        <a:lstStyle/>
        <a:p>
          <a:endParaRPr lang="it-IT"/>
        </a:p>
      </dgm:t>
    </dgm:pt>
    <dgm:pt modelId="{F571F783-9D90-A845-97F5-015530785C03}" type="pres">
      <dgm:prSet presAssocID="{AB9E7754-66C9-6C47-A57C-3A06F17A30EF}" presName="imageaccent2" presStyleCnt="0"/>
      <dgm:spPr/>
      <dgm:t>
        <a:bodyPr/>
        <a:lstStyle/>
        <a:p>
          <a:endParaRPr lang="it-IT"/>
        </a:p>
      </dgm:t>
    </dgm:pt>
    <dgm:pt modelId="{43B8374C-36AD-0B47-AAEF-EE54EAD416B4}" type="pres">
      <dgm:prSet presAssocID="{AB9E7754-66C9-6C47-A57C-3A06F17A30EF}" presName="accentRepeatNode" presStyleLbl="solidAlignAcc1" presStyleIdx="3" presStyleCnt="8"/>
      <dgm:spPr/>
      <dgm:t>
        <a:bodyPr/>
        <a:lstStyle/>
        <a:p>
          <a:endParaRPr lang="it-IT"/>
        </a:p>
      </dgm:t>
    </dgm:pt>
    <dgm:pt modelId="{5CD78D6F-AC0C-B14C-AE02-9EC31FD47232}" type="pres">
      <dgm:prSet presAssocID="{B889B3C8-B595-AF43-9E2C-3914965206FB}" presName="text3" presStyleCnt="0"/>
      <dgm:spPr/>
      <dgm:t>
        <a:bodyPr/>
        <a:lstStyle/>
        <a:p>
          <a:endParaRPr lang="it-IT"/>
        </a:p>
      </dgm:t>
    </dgm:pt>
    <dgm:pt modelId="{2C1A2E3C-85E3-B145-905B-5B674CFD96EE}" type="pres">
      <dgm:prSet presAssocID="{B889B3C8-B595-AF43-9E2C-3914965206F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F9D172-32D2-2C4B-8BD9-4244AD2333F1}" type="pres">
      <dgm:prSet presAssocID="{B889B3C8-B595-AF43-9E2C-3914965206FB}" presName="textaccent3" presStyleCnt="0"/>
      <dgm:spPr/>
      <dgm:t>
        <a:bodyPr/>
        <a:lstStyle/>
        <a:p>
          <a:endParaRPr lang="it-IT"/>
        </a:p>
      </dgm:t>
    </dgm:pt>
    <dgm:pt modelId="{1FEB75B8-BAC8-1D43-9C3C-78DF41831ACC}" type="pres">
      <dgm:prSet presAssocID="{B889B3C8-B595-AF43-9E2C-3914965206FB}" presName="accentRepeatNode" presStyleLbl="solidAlignAcc1" presStyleIdx="4" presStyleCnt="8"/>
      <dgm:spPr/>
      <dgm:t>
        <a:bodyPr/>
        <a:lstStyle/>
        <a:p>
          <a:endParaRPr lang="it-IT"/>
        </a:p>
      </dgm:t>
    </dgm:pt>
    <dgm:pt modelId="{FFA2E78A-A93A-BA47-ADA5-78847B1FC5B8}" type="pres">
      <dgm:prSet presAssocID="{F55201E6-80B4-FA46-A0CA-E59C52E08489}" presName="image3" presStyleCnt="0"/>
      <dgm:spPr/>
      <dgm:t>
        <a:bodyPr/>
        <a:lstStyle/>
        <a:p>
          <a:endParaRPr lang="it-IT"/>
        </a:p>
      </dgm:t>
    </dgm:pt>
    <dgm:pt modelId="{1FA989B1-71D3-164E-89A9-A07063C437C8}" type="pres">
      <dgm:prSet presAssocID="{F55201E6-80B4-FA46-A0CA-E59C52E08489}" presName="imageRepeatNode" presStyleLbl="alignAcc1" presStyleIdx="2" presStyleCnt="4"/>
      <dgm:spPr/>
      <dgm:t>
        <a:bodyPr/>
        <a:lstStyle/>
        <a:p>
          <a:endParaRPr lang="it-IT"/>
        </a:p>
      </dgm:t>
    </dgm:pt>
    <dgm:pt modelId="{B9C0BC10-8E6E-554A-8FB9-7028F90921D0}" type="pres">
      <dgm:prSet presAssocID="{F55201E6-80B4-FA46-A0CA-E59C52E08489}" presName="imageaccent3" presStyleCnt="0"/>
      <dgm:spPr/>
      <dgm:t>
        <a:bodyPr/>
        <a:lstStyle/>
        <a:p>
          <a:endParaRPr lang="it-IT"/>
        </a:p>
      </dgm:t>
    </dgm:pt>
    <dgm:pt modelId="{5D591310-77EC-AE45-8119-D85177B7AF26}" type="pres">
      <dgm:prSet presAssocID="{F55201E6-80B4-FA46-A0CA-E59C52E08489}" presName="accentRepeatNode" presStyleLbl="solidAlignAcc1" presStyleIdx="5" presStyleCnt="8"/>
      <dgm:spPr/>
      <dgm:t>
        <a:bodyPr/>
        <a:lstStyle/>
        <a:p>
          <a:endParaRPr lang="it-IT"/>
        </a:p>
      </dgm:t>
    </dgm:pt>
    <dgm:pt modelId="{6257EE07-6800-3C4A-BFF6-B5476CEFD4D9}" type="pres">
      <dgm:prSet presAssocID="{E0E260DF-D253-F242-97B3-117288C51421}" presName="text4" presStyleCnt="0"/>
      <dgm:spPr/>
      <dgm:t>
        <a:bodyPr/>
        <a:lstStyle/>
        <a:p>
          <a:endParaRPr lang="it-IT"/>
        </a:p>
      </dgm:t>
    </dgm:pt>
    <dgm:pt modelId="{BBBF3A3B-3CA5-C546-A897-B539FC9D4A25}" type="pres">
      <dgm:prSet presAssocID="{E0E260DF-D253-F242-97B3-117288C51421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286026-55CA-1F4C-829B-A1C0F3FD286E}" type="pres">
      <dgm:prSet presAssocID="{E0E260DF-D253-F242-97B3-117288C51421}" presName="textaccent4" presStyleCnt="0"/>
      <dgm:spPr/>
      <dgm:t>
        <a:bodyPr/>
        <a:lstStyle/>
        <a:p>
          <a:endParaRPr lang="it-IT"/>
        </a:p>
      </dgm:t>
    </dgm:pt>
    <dgm:pt modelId="{A6B5337F-10B7-5B47-9467-B0644D7C6A13}" type="pres">
      <dgm:prSet presAssocID="{E0E260DF-D253-F242-97B3-117288C51421}" presName="accentRepeatNode" presStyleLbl="solidAlignAcc1" presStyleIdx="6" presStyleCnt="8"/>
      <dgm:spPr/>
      <dgm:t>
        <a:bodyPr/>
        <a:lstStyle/>
        <a:p>
          <a:endParaRPr lang="it-IT"/>
        </a:p>
      </dgm:t>
    </dgm:pt>
    <dgm:pt modelId="{AB2F3729-2664-A843-92D3-A8AD9D021BB4}" type="pres">
      <dgm:prSet presAssocID="{4567B2EE-899A-1047-A6E5-B48BBD3B8A24}" presName="image4" presStyleCnt="0"/>
      <dgm:spPr/>
      <dgm:t>
        <a:bodyPr/>
        <a:lstStyle/>
        <a:p>
          <a:endParaRPr lang="it-IT"/>
        </a:p>
      </dgm:t>
    </dgm:pt>
    <dgm:pt modelId="{4C52BA04-0D89-C04A-A10F-210FB020539C}" type="pres">
      <dgm:prSet presAssocID="{4567B2EE-899A-1047-A6E5-B48BBD3B8A24}" presName="imageRepeatNode" presStyleLbl="alignAcc1" presStyleIdx="3" presStyleCnt="4"/>
      <dgm:spPr/>
      <dgm:t>
        <a:bodyPr/>
        <a:lstStyle/>
        <a:p>
          <a:endParaRPr lang="it-IT"/>
        </a:p>
      </dgm:t>
    </dgm:pt>
    <dgm:pt modelId="{1325A6C9-D21B-0947-AE28-C2DA4C78B061}" type="pres">
      <dgm:prSet presAssocID="{4567B2EE-899A-1047-A6E5-B48BBD3B8A24}" presName="imageaccent4" presStyleCnt="0"/>
      <dgm:spPr/>
      <dgm:t>
        <a:bodyPr/>
        <a:lstStyle/>
        <a:p>
          <a:endParaRPr lang="it-IT"/>
        </a:p>
      </dgm:t>
    </dgm:pt>
    <dgm:pt modelId="{352C7DD2-7310-8141-93A5-A73C560F797E}" type="pres">
      <dgm:prSet presAssocID="{4567B2EE-899A-1047-A6E5-B48BBD3B8A24}" presName="accentRepeatNode" presStyleLbl="solidAlignAcc1" presStyleIdx="7" presStyleCnt="8"/>
      <dgm:spPr/>
      <dgm:t>
        <a:bodyPr/>
        <a:lstStyle/>
        <a:p>
          <a:endParaRPr lang="it-IT"/>
        </a:p>
      </dgm:t>
    </dgm:pt>
  </dgm:ptLst>
  <dgm:cxnLst>
    <dgm:cxn modelId="{4D2BD9D8-1F40-E442-AD75-E71A7B0E7A93}" type="presOf" srcId="{4AE8302C-A4A2-364F-8BCC-6B02F9617DCF}" destId="{1FBDA64A-2799-6F46-A746-38B9BD24C295}" srcOrd="0" destOrd="0" presId="urn:microsoft.com/office/officeart/2008/layout/HexagonCluster"/>
    <dgm:cxn modelId="{B74F76D0-6B8A-E54F-96EB-84AA99091F77}" srcId="{F722D3A6-9A22-2F49-BF89-3B8CFE010A02}" destId="{D24908AD-0C53-F34A-B265-E1A077C2C828}" srcOrd="1" destOrd="0" parTransId="{815688C9-B463-A94E-835F-7038424BF234}" sibTransId="{AB9E7754-66C9-6C47-A57C-3A06F17A30EF}"/>
    <dgm:cxn modelId="{FFC27C2E-C66D-F542-B611-979659958A49}" type="presOf" srcId="{D73DD0B0-342D-5241-81D2-939B79CB985A}" destId="{079E96A8-0E3B-8140-B68A-F547A6FD8328}" srcOrd="0" destOrd="0" presId="urn:microsoft.com/office/officeart/2008/layout/HexagonCluster"/>
    <dgm:cxn modelId="{7739AD41-112C-684D-B83B-ED1E300FD0FC}" srcId="{F722D3A6-9A22-2F49-BF89-3B8CFE010A02}" destId="{B889B3C8-B595-AF43-9E2C-3914965206FB}" srcOrd="2" destOrd="0" parTransId="{7D279F73-38D7-FE4E-9FD0-135E75CB7EB6}" sibTransId="{F55201E6-80B4-FA46-A0CA-E59C52E08489}"/>
    <dgm:cxn modelId="{0CF7CBE5-C648-594C-933D-FE258DAFAE8D}" srcId="{F722D3A6-9A22-2F49-BF89-3B8CFE010A02}" destId="{D73DD0B0-342D-5241-81D2-939B79CB985A}" srcOrd="0" destOrd="0" parTransId="{D15EAAE1-6BC1-0B44-886D-F0A4433F76FF}" sibTransId="{4AE8302C-A4A2-364F-8BCC-6B02F9617DCF}"/>
    <dgm:cxn modelId="{4742859C-0422-B749-9D2B-E447DFB113F7}" type="presOf" srcId="{B889B3C8-B595-AF43-9E2C-3914965206FB}" destId="{2C1A2E3C-85E3-B145-905B-5B674CFD96EE}" srcOrd="0" destOrd="0" presId="urn:microsoft.com/office/officeart/2008/layout/HexagonCluster"/>
    <dgm:cxn modelId="{D1A7730E-DEE3-2B43-9B46-E9F1427ED4EF}" type="presOf" srcId="{E0E260DF-D253-F242-97B3-117288C51421}" destId="{BBBF3A3B-3CA5-C546-A897-B539FC9D4A25}" srcOrd="0" destOrd="0" presId="urn:microsoft.com/office/officeart/2008/layout/HexagonCluster"/>
    <dgm:cxn modelId="{FFE0369B-86E6-E045-A013-320D9C2C715E}" type="presOf" srcId="{F722D3A6-9A22-2F49-BF89-3B8CFE010A02}" destId="{A6BD2D71-D793-5747-B781-EED52564476D}" srcOrd="0" destOrd="0" presId="urn:microsoft.com/office/officeart/2008/layout/HexagonCluster"/>
    <dgm:cxn modelId="{DDB8EEA4-64BA-3546-B422-0B4946C72986}" type="presOf" srcId="{F55201E6-80B4-FA46-A0CA-E59C52E08489}" destId="{1FA989B1-71D3-164E-89A9-A07063C437C8}" srcOrd="0" destOrd="0" presId="urn:microsoft.com/office/officeart/2008/layout/HexagonCluster"/>
    <dgm:cxn modelId="{CF8BFFF8-DF5D-5245-9C91-42F616F5217A}" type="presOf" srcId="{AB9E7754-66C9-6C47-A57C-3A06F17A30EF}" destId="{E76D11ED-2B61-EC46-B68B-45694F2118A6}" srcOrd="0" destOrd="0" presId="urn:microsoft.com/office/officeart/2008/layout/HexagonCluster"/>
    <dgm:cxn modelId="{A6374BB7-BA0C-C84A-9BAC-C827BF03CAF3}" srcId="{F722D3A6-9A22-2F49-BF89-3B8CFE010A02}" destId="{E0E260DF-D253-F242-97B3-117288C51421}" srcOrd="3" destOrd="0" parTransId="{37C3DC90-481A-EC4D-86C4-09474B40FA07}" sibTransId="{4567B2EE-899A-1047-A6E5-B48BBD3B8A24}"/>
    <dgm:cxn modelId="{B2D46D70-0F02-804B-8ADE-66FF526A6996}" type="presOf" srcId="{D24908AD-0C53-F34A-B265-E1A077C2C828}" destId="{1200E960-133D-7E4B-ADF1-0043D2E9D4BB}" srcOrd="0" destOrd="0" presId="urn:microsoft.com/office/officeart/2008/layout/HexagonCluster"/>
    <dgm:cxn modelId="{6D79AE67-3CE3-1749-9D46-7706A8F41761}" type="presOf" srcId="{4567B2EE-899A-1047-A6E5-B48BBD3B8A24}" destId="{4C52BA04-0D89-C04A-A10F-210FB020539C}" srcOrd="0" destOrd="0" presId="urn:microsoft.com/office/officeart/2008/layout/HexagonCluster"/>
    <dgm:cxn modelId="{5053970F-5E54-C44F-9E7A-89D4F0E15721}" type="presParOf" srcId="{A6BD2D71-D793-5747-B781-EED52564476D}" destId="{C711C250-296C-1E48-8D8E-831ADF3E2859}" srcOrd="0" destOrd="0" presId="urn:microsoft.com/office/officeart/2008/layout/HexagonCluster"/>
    <dgm:cxn modelId="{871DB450-DC4E-C549-82F1-1FD2594EF3DA}" type="presParOf" srcId="{C711C250-296C-1E48-8D8E-831ADF3E2859}" destId="{079E96A8-0E3B-8140-B68A-F547A6FD8328}" srcOrd="0" destOrd="0" presId="urn:microsoft.com/office/officeart/2008/layout/HexagonCluster"/>
    <dgm:cxn modelId="{DF62E8F1-9F9B-ED48-9C7E-E65C6068854F}" type="presParOf" srcId="{A6BD2D71-D793-5747-B781-EED52564476D}" destId="{A8E49832-46FC-B549-AA85-705EDFED99D0}" srcOrd="1" destOrd="0" presId="urn:microsoft.com/office/officeart/2008/layout/HexagonCluster"/>
    <dgm:cxn modelId="{C1333913-16C0-6C4E-AF8D-FF52F6A641F6}" type="presParOf" srcId="{A8E49832-46FC-B549-AA85-705EDFED99D0}" destId="{4E48EAD2-51D2-5C48-9D25-4721FD245942}" srcOrd="0" destOrd="0" presId="urn:microsoft.com/office/officeart/2008/layout/HexagonCluster"/>
    <dgm:cxn modelId="{454FCFA7-08CE-BF48-B908-14E294F28375}" type="presParOf" srcId="{A6BD2D71-D793-5747-B781-EED52564476D}" destId="{77ACF5B6-4404-1D42-BBC9-C84B84AB0FD2}" srcOrd="2" destOrd="0" presId="urn:microsoft.com/office/officeart/2008/layout/HexagonCluster"/>
    <dgm:cxn modelId="{BBE16E12-33E1-134C-A702-B7DAA1C74D80}" type="presParOf" srcId="{77ACF5B6-4404-1D42-BBC9-C84B84AB0FD2}" destId="{1FBDA64A-2799-6F46-A746-38B9BD24C295}" srcOrd="0" destOrd="0" presId="urn:microsoft.com/office/officeart/2008/layout/HexagonCluster"/>
    <dgm:cxn modelId="{99C363E4-C239-8546-94BF-6A153DA954D3}" type="presParOf" srcId="{A6BD2D71-D793-5747-B781-EED52564476D}" destId="{643A97CF-AE11-974B-9588-65DC2927252D}" srcOrd="3" destOrd="0" presId="urn:microsoft.com/office/officeart/2008/layout/HexagonCluster"/>
    <dgm:cxn modelId="{00FCF00F-54E9-6744-A16F-B281F8B87C94}" type="presParOf" srcId="{643A97CF-AE11-974B-9588-65DC2927252D}" destId="{657FA7A8-B1FF-3540-A7CA-E06FF2A816C8}" srcOrd="0" destOrd="0" presId="urn:microsoft.com/office/officeart/2008/layout/HexagonCluster"/>
    <dgm:cxn modelId="{C15ACFC6-E06E-CA40-8615-B1E367DAB3F2}" type="presParOf" srcId="{A6BD2D71-D793-5747-B781-EED52564476D}" destId="{D8B4DCCB-BAA1-014F-9433-73E3A61E859F}" srcOrd="4" destOrd="0" presId="urn:microsoft.com/office/officeart/2008/layout/HexagonCluster"/>
    <dgm:cxn modelId="{55C0850D-D6DF-E747-BF43-54C1B52E3D59}" type="presParOf" srcId="{D8B4DCCB-BAA1-014F-9433-73E3A61E859F}" destId="{1200E960-133D-7E4B-ADF1-0043D2E9D4BB}" srcOrd="0" destOrd="0" presId="urn:microsoft.com/office/officeart/2008/layout/HexagonCluster"/>
    <dgm:cxn modelId="{9DDE7C8A-E5DA-8444-83AB-5BB95E3A6858}" type="presParOf" srcId="{A6BD2D71-D793-5747-B781-EED52564476D}" destId="{448BBEF9-7670-C84A-926A-7A772D829897}" srcOrd="5" destOrd="0" presId="urn:microsoft.com/office/officeart/2008/layout/HexagonCluster"/>
    <dgm:cxn modelId="{A4D5D53D-A72D-1B4B-904C-61AF55C15B9C}" type="presParOf" srcId="{448BBEF9-7670-C84A-926A-7A772D829897}" destId="{AC4CD8E1-D394-CA49-8328-23ADA83ADBB7}" srcOrd="0" destOrd="0" presId="urn:microsoft.com/office/officeart/2008/layout/HexagonCluster"/>
    <dgm:cxn modelId="{B31D28A3-1B8E-1C41-ABDA-BE66EC0094DB}" type="presParOf" srcId="{A6BD2D71-D793-5747-B781-EED52564476D}" destId="{7DE0A61A-2C3F-524E-BEB6-3BE66CFDC5BC}" srcOrd="6" destOrd="0" presId="urn:microsoft.com/office/officeart/2008/layout/HexagonCluster"/>
    <dgm:cxn modelId="{BC2CDB2E-0714-0040-A352-54B5D46CE624}" type="presParOf" srcId="{7DE0A61A-2C3F-524E-BEB6-3BE66CFDC5BC}" destId="{E76D11ED-2B61-EC46-B68B-45694F2118A6}" srcOrd="0" destOrd="0" presId="urn:microsoft.com/office/officeart/2008/layout/HexagonCluster"/>
    <dgm:cxn modelId="{9E806CE6-83F5-C84B-9F11-3D5920B49BE8}" type="presParOf" srcId="{A6BD2D71-D793-5747-B781-EED52564476D}" destId="{F571F783-9D90-A845-97F5-015530785C03}" srcOrd="7" destOrd="0" presId="urn:microsoft.com/office/officeart/2008/layout/HexagonCluster"/>
    <dgm:cxn modelId="{5284CF16-8BC9-634E-8BDF-A5E613A005F5}" type="presParOf" srcId="{F571F783-9D90-A845-97F5-015530785C03}" destId="{43B8374C-36AD-0B47-AAEF-EE54EAD416B4}" srcOrd="0" destOrd="0" presId="urn:microsoft.com/office/officeart/2008/layout/HexagonCluster"/>
    <dgm:cxn modelId="{0009C078-E59F-2E41-A336-474694B0390E}" type="presParOf" srcId="{A6BD2D71-D793-5747-B781-EED52564476D}" destId="{5CD78D6F-AC0C-B14C-AE02-9EC31FD47232}" srcOrd="8" destOrd="0" presId="urn:microsoft.com/office/officeart/2008/layout/HexagonCluster"/>
    <dgm:cxn modelId="{174F1C94-46E2-104A-A30A-F94CA28D0CD3}" type="presParOf" srcId="{5CD78D6F-AC0C-B14C-AE02-9EC31FD47232}" destId="{2C1A2E3C-85E3-B145-905B-5B674CFD96EE}" srcOrd="0" destOrd="0" presId="urn:microsoft.com/office/officeart/2008/layout/HexagonCluster"/>
    <dgm:cxn modelId="{6835A4E2-0523-0246-BBCA-E9A71F3C7B68}" type="presParOf" srcId="{A6BD2D71-D793-5747-B781-EED52564476D}" destId="{ABF9D172-32D2-2C4B-8BD9-4244AD2333F1}" srcOrd="9" destOrd="0" presId="urn:microsoft.com/office/officeart/2008/layout/HexagonCluster"/>
    <dgm:cxn modelId="{8AC2942E-D2F9-2D4A-A42A-38FD85AB1085}" type="presParOf" srcId="{ABF9D172-32D2-2C4B-8BD9-4244AD2333F1}" destId="{1FEB75B8-BAC8-1D43-9C3C-78DF41831ACC}" srcOrd="0" destOrd="0" presId="urn:microsoft.com/office/officeart/2008/layout/HexagonCluster"/>
    <dgm:cxn modelId="{E0B8B2EB-E8F5-714C-AE18-0D4F8889261A}" type="presParOf" srcId="{A6BD2D71-D793-5747-B781-EED52564476D}" destId="{FFA2E78A-A93A-BA47-ADA5-78847B1FC5B8}" srcOrd="10" destOrd="0" presId="urn:microsoft.com/office/officeart/2008/layout/HexagonCluster"/>
    <dgm:cxn modelId="{17FC72BC-CC90-894E-9521-809DE396CC7C}" type="presParOf" srcId="{FFA2E78A-A93A-BA47-ADA5-78847B1FC5B8}" destId="{1FA989B1-71D3-164E-89A9-A07063C437C8}" srcOrd="0" destOrd="0" presId="urn:microsoft.com/office/officeart/2008/layout/HexagonCluster"/>
    <dgm:cxn modelId="{DFE13715-2169-4643-9ECC-BCDA3C15846F}" type="presParOf" srcId="{A6BD2D71-D793-5747-B781-EED52564476D}" destId="{B9C0BC10-8E6E-554A-8FB9-7028F90921D0}" srcOrd="11" destOrd="0" presId="urn:microsoft.com/office/officeart/2008/layout/HexagonCluster"/>
    <dgm:cxn modelId="{96F4B116-319E-1C47-BAC6-2651455DC221}" type="presParOf" srcId="{B9C0BC10-8E6E-554A-8FB9-7028F90921D0}" destId="{5D591310-77EC-AE45-8119-D85177B7AF26}" srcOrd="0" destOrd="0" presId="urn:microsoft.com/office/officeart/2008/layout/HexagonCluster"/>
    <dgm:cxn modelId="{BD361116-A3A5-A844-AD3D-971F574C3DFB}" type="presParOf" srcId="{A6BD2D71-D793-5747-B781-EED52564476D}" destId="{6257EE07-6800-3C4A-BFF6-B5476CEFD4D9}" srcOrd="12" destOrd="0" presId="urn:microsoft.com/office/officeart/2008/layout/HexagonCluster"/>
    <dgm:cxn modelId="{656233F7-6838-5A47-B76A-FD9C81E90A83}" type="presParOf" srcId="{6257EE07-6800-3C4A-BFF6-B5476CEFD4D9}" destId="{BBBF3A3B-3CA5-C546-A897-B539FC9D4A25}" srcOrd="0" destOrd="0" presId="urn:microsoft.com/office/officeart/2008/layout/HexagonCluster"/>
    <dgm:cxn modelId="{1384BFA6-B4BB-4F4E-B065-D0FC299DF518}" type="presParOf" srcId="{A6BD2D71-D793-5747-B781-EED52564476D}" destId="{EE286026-55CA-1F4C-829B-A1C0F3FD286E}" srcOrd="13" destOrd="0" presId="urn:microsoft.com/office/officeart/2008/layout/HexagonCluster"/>
    <dgm:cxn modelId="{B5270A62-03A0-AA45-82D9-28B4930F7717}" type="presParOf" srcId="{EE286026-55CA-1F4C-829B-A1C0F3FD286E}" destId="{A6B5337F-10B7-5B47-9467-B0644D7C6A13}" srcOrd="0" destOrd="0" presId="urn:microsoft.com/office/officeart/2008/layout/HexagonCluster"/>
    <dgm:cxn modelId="{46A7B7A2-0164-3741-8D44-F447EBD1D8BA}" type="presParOf" srcId="{A6BD2D71-D793-5747-B781-EED52564476D}" destId="{AB2F3729-2664-A843-92D3-A8AD9D021BB4}" srcOrd="14" destOrd="0" presId="urn:microsoft.com/office/officeart/2008/layout/HexagonCluster"/>
    <dgm:cxn modelId="{DE67BBD3-1A9F-B04C-9937-13123A446CD3}" type="presParOf" srcId="{AB2F3729-2664-A843-92D3-A8AD9D021BB4}" destId="{4C52BA04-0D89-C04A-A10F-210FB020539C}" srcOrd="0" destOrd="0" presId="urn:microsoft.com/office/officeart/2008/layout/HexagonCluster"/>
    <dgm:cxn modelId="{2EA25E4F-9249-F94D-B3AD-623B6E62A33B}" type="presParOf" srcId="{A6BD2D71-D793-5747-B781-EED52564476D}" destId="{1325A6C9-D21B-0947-AE28-C2DA4C78B061}" srcOrd="15" destOrd="0" presId="urn:microsoft.com/office/officeart/2008/layout/HexagonCluster"/>
    <dgm:cxn modelId="{0FBCBF49-D8DE-7644-85BC-A014B8E78AE2}" type="presParOf" srcId="{1325A6C9-D21B-0947-AE28-C2DA4C78B061}" destId="{352C7DD2-7310-8141-93A5-A73C560F797E}" srcOrd="0" destOrd="0" presId="urn:microsoft.com/office/officeart/2008/layout/HexagonCluster"/>
  </dgm:cxnLst>
  <dgm:bg>
    <a:effectLst>
      <a:glow rad="101600">
        <a:schemeClr val="accent4">
          <a:satMod val="175000"/>
          <a:alpha val="40000"/>
        </a:schemeClr>
      </a:glow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E96A8-0E3B-8140-B68A-F547A6FD8328}">
      <dsp:nvSpPr>
        <dsp:cNvPr id="0" name=""/>
        <dsp:cNvSpPr/>
      </dsp:nvSpPr>
      <dsp:spPr>
        <a:xfrm>
          <a:off x="1585843" y="2777172"/>
          <a:ext cx="1868119" cy="160356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cap="none" spc="0" dirty="0" err="1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University</a:t>
          </a:r>
          <a:r>
            <a:rPr lang="it-IT" sz="13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of Bristol</a:t>
          </a:r>
          <a:endParaRPr lang="it-IT" sz="13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1875150" y="3025509"/>
        <a:ext cx="1289505" cy="1106890"/>
      </dsp:txXfrm>
    </dsp:sp>
    <dsp:sp modelId="{4E48EAD2-51D2-5C48-9D25-4721FD245942}">
      <dsp:nvSpPr>
        <dsp:cNvPr id="0" name=""/>
        <dsp:cNvSpPr/>
      </dsp:nvSpPr>
      <dsp:spPr>
        <a:xfrm>
          <a:off x="1644274" y="3485773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A64A-2799-6F46-A746-38B9BD24C295}">
      <dsp:nvSpPr>
        <dsp:cNvPr id="0" name=""/>
        <dsp:cNvSpPr/>
      </dsp:nvSpPr>
      <dsp:spPr>
        <a:xfrm>
          <a:off x="0" y="1905504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FA7A8-B1FF-3540-A7CA-E06FF2A816C8}">
      <dsp:nvSpPr>
        <dsp:cNvPr id="0" name=""/>
        <dsp:cNvSpPr/>
      </dsp:nvSpPr>
      <dsp:spPr>
        <a:xfrm>
          <a:off x="1264889" y="3286704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0E960-133D-7E4B-ADF1-0043D2E9D4BB}">
      <dsp:nvSpPr>
        <dsp:cNvPr id="0" name=""/>
        <dsp:cNvSpPr/>
      </dsp:nvSpPr>
      <dsp:spPr>
        <a:xfrm>
          <a:off x="3170041" y="1893221"/>
          <a:ext cx="1868119" cy="160356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55000" cap="flat" cmpd="thickThin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cap="none" spc="0" dirty="0" err="1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AgustaWestland</a:t>
          </a:r>
          <a:endParaRPr lang="it-IT" sz="13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3459348" y="2141558"/>
        <a:ext cx="1289505" cy="1106890"/>
      </dsp:txXfrm>
    </dsp:sp>
    <dsp:sp modelId="{AC4CD8E1-D394-CA49-8328-23ADA83ADBB7}">
      <dsp:nvSpPr>
        <dsp:cNvPr id="0" name=""/>
        <dsp:cNvSpPr/>
      </dsp:nvSpPr>
      <dsp:spPr>
        <a:xfrm>
          <a:off x="4449744" y="3272727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D11ED-2B61-EC46-B68B-45694F2118A6}">
      <dsp:nvSpPr>
        <dsp:cNvPr id="0" name=""/>
        <dsp:cNvSpPr/>
      </dsp:nvSpPr>
      <dsp:spPr>
        <a:xfrm>
          <a:off x="4762469" y="2774631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055" b="1055"/>
          </a:stretch>
        </a:blipFill>
        <a:ln w="55000" cap="flat" cmpd="thickThin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8374C-36AD-0B47-AAEF-EE54EAD416B4}">
      <dsp:nvSpPr>
        <dsp:cNvPr id="0" name=""/>
        <dsp:cNvSpPr/>
      </dsp:nvSpPr>
      <dsp:spPr>
        <a:xfrm>
          <a:off x="4805263" y="3492974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A2E3C-85E3-B145-905B-5B674CFD96EE}">
      <dsp:nvSpPr>
        <dsp:cNvPr id="0" name=""/>
        <dsp:cNvSpPr/>
      </dsp:nvSpPr>
      <dsp:spPr>
        <a:xfrm>
          <a:off x="1585843" y="1029176"/>
          <a:ext cx="1868119" cy="160356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55000" cap="flat" cmpd="thickThin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BLADE</a:t>
          </a:r>
          <a:endParaRPr lang="it-IT" sz="13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1875150" y="1277513"/>
        <a:ext cx="1289505" cy="1106890"/>
      </dsp:txXfrm>
    </dsp:sp>
    <dsp:sp modelId="{1FEB75B8-BAC8-1D43-9C3C-78DF41831ACC}">
      <dsp:nvSpPr>
        <dsp:cNvPr id="0" name=""/>
        <dsp:cNvSpPr/>
      </dsp:nvSpPr>
      <dsp:spPr>
        <a:xfrm>
          <a:off x="2857317" y="1062213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2551298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989B1-71D3-164E-89A9-A07063C437C8}">
      <dsp:nvSpPr>
        <dsp:cNvPr id="0" name=""/>
        <dsp:cNvSpPr/>
      </dsp:nvSpPr>
      <dsp:spPr>
        <a:xfrm>
          <a:off x="3170041" y="145225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659" b="26659"/>
          </a:stretch>
        </a:blipFill>
        <a:ln w="55000" cap="flat" cmpd="thickThin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91310-77EC-AE45-8119-D85177B7AF26}">
      <dsp:nvSpPr>
        <dsp:cNvPr id="0" name=""/>
        <dsp:cNvSpPr/>
      </dsp:nvSpPr>
      <dsp:spPr>
        <a:xfrm>
          <a:off x="3212835" y="855944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3189123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F3A3B-3CA5-C546-A897-B539FC9D4A25}">
      <dsp:nvSpPr>
        <dsp:cNvPr id="0" name=""/>
        <dsp:cNvSpPr/>
      </dsp:nvSpPr>
      <dsp:spPr>
        <a:xfrm>
          <a:off x="4762469" y="1026635"/>
          <a:ext cx="1868119" cy="160356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55000" cap="flat" cmpd="thickThin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UTC</a:t>
          </a:r>
          <a:endParaRPr lang="it-IT" sz="13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5051776" y="1274972"/>
        <a:ext cx="1289505" cy="1106890"/>
      </dsp:txXfrm>
    </dsp:sp>
    <dsp:sp modelId="{A6B5337F-10B7-5B47-9467-B0644D7C6A13}">
      <dsp:nvSpPr>
        <dsp:cNvPr id="0" name=""/>
        <dsp:cNvSpPr/>
      </dsp:nvSpPr>
      <dsp:spPr>
        <a:xfrm>
          <a:off x="6368887" y="1734389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3826947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2BA04-0D89-C04A-A10F-210FB020539C}">
      <dsp:nvSpPr>
        <dsp:cNvPr id="0" name=""/>
        <dsp:cNvSpPr/>
      </dsp:nvSpPr>
      <dsp:spPr>
        <a:xfrm>
          <a:off x="6361480" y="1908045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5147" b="25147"/>
          </a:stretch>
        </a:blipFill>
        <a:ln w="55000" cap="flat" cmpd="thickThin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C7DD2-7310-8141-93A5-A73C560F797E}">
      <dsp:nvSpPr>
        <dsp:cNvPr id="0" name=""/>
        <dsp:cNvSpPr/>
      </dsp:nvSpPr>
      <dsp:spPr>
        <a:xfrm>
          <a:off x="6738396" y="1936423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0.wmf"/><Relationship Id="rId2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D867-52AD-4375-B9C0-12F77877E55A}" type="datetimeFigureOut">
              <a:rPr lang="it-IT" smtClean="0"/>
              <a:pPr/>
              <a:t>18/10/11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6D92-E90D-4AE8-859D-7F2326EA4DC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301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DCCFD-4826-497B-8511-3AE6BEEE16F2}" type="datetimeFigureOut">
              <a:rPr lang="it-IT" smtClean="0"/>
              <a:pPr/>
              <a:t>18/10/11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136A-7915-44C4-94D8-188E96AE0AD0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365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136A-7915-44C4-94D8-188E96AE0AD0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136A-7915-44C4-94D8-188E96AE0AD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136A-7915-44C4-94D8-188E96AE0AD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136A-7915-44C4-94D8-188E96AE0AD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136A-7915-44C4-94D8-188E96AE0AD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136A-7915-44C4-94D8-188E96AE0AD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extLst/>
          </a:lstStyle>
          <a:p>
            <a:fld id="{1B4AFEC7-2C4A-42DE-BF7B-C3DEAC6CA7F2}" type="datetime1">
              <a:rPr lang="it-IT" smtClean="0"/>
              <a:pPr/>
              <a:t>18/10/11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it-IT" dirty="0" smtClean="0"/>
              <a:t>Arnaldo delli Carri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51D839-2089-4CB6-BA72-E3F67B73A2B7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13" name="Immagine 12" descr="LogoUNIBS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43306" y="0"/>
            <a:ext cx="1828787" cy="1785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F9074-0B4B-40BF-AEEA-F97191912999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Arnaldo delli Carri  Università degli Studi di Brescia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# </a:t>
            </a:r>
            <a:fld id="{B151D839-2089-4CB6-BA72-E3F67B73A2B7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DFC117-4D6A-4C9A-9725-556CF6EF4897}" type="datetime1">
              <a:rPr lang="it-IT" smtClean="0"/>
              <a:pPr/>
              <a:t>18/10/11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Arnaldo delli Carri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1D839-2089-4CB6-BA72-E3F67B73A2B7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Arnaldo delli Carri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# </a:t>
            </a:r>
            <a:fld id="{B151D839-2089-4CB6-BA72-E3F67B73A2B7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12" name="Freccia a destra 11"/>
          <p:cNvSpPr/>
          <p:nvPr userDrawn="1"/>
        </p:nvSpPr>
        <p:spPr>
          <a:xfrm>
            <a:off x="-32" y="71414"/>
            <a:ext cx="8572528" cy="928694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5"/>
          <p:cNvSpPr>
            <a:spLocks noGrp="1"/>
          </p:cNvSpPr>
          <p:nvPr>
            <p:ph type="title"/>
          </p:nvPr>
        </p:nvSpPr>
        <p:spPr>
          <a:xfrm>
            <a:off x="142844" y="71414"/>
            <a:ext cx="7786742" cy="500066"/>
          </a:xfrm>
        </p:spPr>
        <p:txBody>
          <a:bodyPr rtlCol="0">
            <a:noAutofit/>
          </a:bodyPr>
          <a:lstStyle>
            <a:lvl1pPr>
              <a:defRPr sz="2800"/>
            </a:lvl1pPr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4" name="Freccia a destra 13"/>
          <p:cNvSpPr/>
          <p:nvPr userDrawn="1"/>
        </p:nvSpPr>
        <p:spPr>
          <a:xfrm>
            <a:off x="357158" y="633394"/>
            <a:ext cx="7858148" cy="2952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C8678-DCCD-45A8-8822-964367530A5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Arnaldo delli Carri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# </a:t>
            </a:r>
            <a:fld id="{B151D839-2089-4CB6-BA72-E3F67B73A2B7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testu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7901014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A2562-C3EF-416A-B4CE-BBBDDCF0946E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Arnaldo delli Carri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# </a:t>
            </a:r>
            <a:fld id="{B151D839-2089-4CB6-BA72-E3F67B73A2B7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13" name="Freccia a destra 12"/>
          <p:cNvSpPr/>
          <p:nvPr userDrawn="1"/>
        </p:nvSpPr>
        <p:spPr>
          <a:xfrm>
            <a:off x="-32" y="71414"/>
            <a:ext cx="8572528" cy="928694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5"/>
          <p:cNvSpPr>
            <a:spLocks noGrp="1"/>
          </p:cNvSpPr>
          <p:nvPr>
            <p:ph type="title"/>
          </p:nvPr>
        </p:nvSpPr>
        <p:spPr>
          <a:xfrm>
            <a:off x="142844" y="71414"/>
            <a:ext cx="7786742" cy="500066"/>
          </a:xfrm>
        </p:spPr>
        <p:txBody>
          <a:bodyPr rtlCol="0">
            <a:noAutofit/>
          </a:bodyPr>
          <a:lstStyle>
            <a:lvl1pPr>
              <a:defRPr sz="2800"/>
            </a:lvl1pPr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5" name="Freccia a destra 14"/>
          <p:cNvSpPr/>
          <p:nvPr userDrawn="1"/>
        </p:nvSpPr>
        <p:spPr>
          <a:xfrm>
            <a:off x="357158" y="633394"/>
            <a:ext cx="7858148" cy="2952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8F576-DE06-4DA1-B306-60AD7013C9C5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Arnaldo delli Carri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# </a:t>
            </a:r>
            <a:fld id="{B151D839-2089-4CB6-BA72-E3F67B73A2B7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22" name="Freccia a destra 21"/>
          <p:cNvSpPr/>
          <p:nvPr userDrawn="1"/>
        </p:nvSpPr>
        <p:spPr>
          <a:xfrm>
            <a:off x="-32" y="71414"/>
            <a:ext cx="8572528" cy="928694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itolo 5"/>
          <p:cNvSpPr>
            <a:spLocks noGrp="1"/>
          </p:cNvSpPr>
          <p:nvPr>
            <p:ph type="title"/>
          </p:nvPr>
        </p:nvSpPr>
        <p:spPr>
          <a:xfrm>
            <a:off x="142844" y="71414"/>
            <a:ext cx="7786742" cy="500066"/>
          </a:xfrm>
        </p:spPr>
        <p:txBody>
          <a:bodyPr rtlCol="0">
            <a:noAutofit/>
          </a:bodyPr>
          <a:lstStyle>
            <a:lvl1pPr>
              <a:defRPr sz="2800"/>
            </a:lvl1pPr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24" name="Freccia a destra 23"/>
          <p:cNvSpPr/>
          <p:nvPr userDrawn="1"/>
        </p:nvSpPr>
        <p:spPr>
          <a:xfrm>
            <a:off x="357158" y="633394"/>
            <a:ext cx="7858148" cy="2952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95FB3-120C-4CDF-BDC5-88FDEE4AFE6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Arnaldo delli Carri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# </a:t>
            </a:r>
            <a:fld id="{B151D839-2089-4CB6-BA72-E3F67B73A2B7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15" name="Freccia a destra 14"/>
          <p:cNvSpPr/>
          <p:nvPr userDrawn="1"/>
        </p:nvSpPr>
        <p:spPr>
          <a:xfrm>
            <a:off x="-32" y="71414"/>
            <a:ext cx="8572528" cy="928694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5"/>
          <p:cNvSpPr>
            <a:spLocks noGrp="1"/>
          </p:cNvSpPr>
          <p:nvPr>
            <p:ph type="title"/>
          </p:nvPr>
        </p:nvSpPr>
        <p:spPr>
          <a:xfrm>
            <a:off x="142844" y="71414"/>
            <a:ext cx="7786742" cy="500066"/>
          </a:xfrm>
        </p:spPr>
        <p:txBody>
          <a:bodyPr rtlCol="0">
            <a:noAutofit/>
          </a:bodyPr>
          <a:lstStyle>
            <a:lvl1pPr>
              <a:defRPr sz="2800"/>
            </a:lvl1pPr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7" name="Freccia a destra 16"/>
          <p:cNvSpPr/>
          <p:nvPr userDrawn="1"/>
        </p:nvSpPr>
        <p:spPr>
          <a:xfrm>
            <a:off x="357158" y="633394"/>
            <a:ext cx="7858148" cy="2952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  <a:ln w="254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62366-33B8-4810-BB2F-17BE7FB08CBA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Arnaldo delli Carri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# </a:t>
            </a:r>
            <a:fld id="{B151D839-2089-4CB6-BA72-E3F67B73A2B7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9D87E4-BCFC-4F1F-AFB0-DF8590CE3612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Arnaldo delli Carri  Università degli Studi di Brescia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1D839-2089-4CB6-BA72-E3F67B73A2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F5F9CD-2D19-48D9-9EAA-F5DA6AE13DE5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dirty="0" smtClean="0"/>
              <a:t>Arnaldo delli Carri  Università degli Studi di Brescia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51D839-2089-4CB6-BA72-E3F67B73A2B7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571472" y="6492264"/>
            <a:ext cx="1357322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fld id="{5AFA09FF-89D2-4A02-A3F2-CC5371740DCD}" type="datetime1">
              <a:rPr lang="it-IT" smtClean="0"/>
              <a:pPr/>
              <a:t>18/10/11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6007533" y="6492899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i="1">
                <a:solidFill>
                  <a:schemeClr val="tx1"/>
                </a:solidFill>
              </a:defRPr>
            </a:lvl1pPr>
            <a:extLst/>
          </a:lstStyle>
          <a:p>
            <a:r>
              <a:rPr lang="it-IT" dirty="0" smtClean="0"/>
              <a:t>Arnaldo delli Carri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0" y="6492899"/>
            <a:ext cx="571472" cy="365125"/>
          </a:xfrm>
          <a:prstGeom prst="rect">
            <a:avLst/>
          </a:prstGeom>
          <a:noFill/>
        </p:spPr>
        <p:txBody>
          <a:bodyPr vert="horz" anchor="b"/>
          <a:lstStyle>
            <a:lvl1pPr algn="r" eaLnBrk="1" latinLnBrk="0" hangingPunct="1">
              <a:defRPr kumimoji="0" sz="1200" b="1">
                <a:solidFill>
                  <a:srgbClr val="FFC000"/>
                </a:solidFill>
              </a:defRPr>
            </a:lvl1pPr>
            <a:extLst/>
          </a:lstStyle>
          <a:p>
            <a:r>
              <a:rPr lang="it-IT" dirty="0" smtClean="0"/>
              <a:t>#</a:t>
            </a:r>
            <a:fld id="{B151D839-2089-4CB6-BA72-E3F67B73A2B7}" type="slidenum">
              <a:rPr lang="it-IT" smtClean="0"/>
              <a:pPr/>
              <a:t>‹n.›</a:t>
            </a:fld>
            <a:endParaRPr lang="it-IT" dirty="0"/>
          </a:p>
        </p:txBody>
      </p:sp>
      <p:pic>
        <p:nvPicPr>
          <p:cNvPr id="11" name="Immagine 10" descr="LogoUNIBS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264487" y="6000768"/>
            <a:ext cx="950983" cy="9286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41217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cap="small" dirty="0" smtClean="0"/>
              <a:t>Presentazione dell’Attività di Ricerca</a:t>
            </a:r>
          </a:p>
          <a:p>
            <a:pPr algn="ctr"/>
            <a:r>
              <a:rPr lang="en-US" sz="3200" cap="small" dirty="0" smtClean="0"/>
              <a:t>A.A. 2010/2011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357554" y="4000504"/>
            <a:ext cx="2571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dottorando</a:t>
            </a:r>
          </a:p>
          <a:p>
            <a:pPr algn="ctr"/>
            <a:endParaRPr lang="it-IT" sz="1400" i="1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it-IT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Arnaldo delli Carri</a:t>
            </a:r>
            <a:endParaRPr lang="it-IT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357322" cy="365760"/>
          </a:xfrm>
        </p:spPr>
        <p:txBody>
          <a:bodyPr/>
          <a:lstStyle/>
          <a:p>
            <a:fld id="{ADFAD01A-87C7-4EFC-9ED3-ADA15F0CE1E0}" type="datetime1">
              <a:rPr lang="it-IT" smtClean="0">
                <a:solidFill>
                  <a:srgbClr val="FFC000"/>
                </a:solidFill>
              </a:rPr>
              <a:pPr/>
              <a:t>18/10/11</a:t>
            </a:fld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SSPIM – Funzionamento/3</a:t>
            </a:r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spc="100" dirty="0" err="1" smtClean="0">
                <a:solidFill>
                  <a:schemeClr val="bg1"/>
                </a:solidFill>
              </a:rPr>
              <a:t>Validation</a:t>
            </a:r>
            <a:r>
              <a:rPr lang="it-IT" sz="1400" b="1" spc="100" dirty="0" smtClean="0">
                <a:solidFill>
                  <a:schemeClr val="bg1"/>
                </a:solidFill>
              </a:rPr>
              <a:t> – </a:t>
            </a:r>
            <a:r>
              <a:rPr lang="it-IT" sz="1400" b="1" spc="100" dirty="0" err="1" smtClean="0">
                <a:solidFill>
                  <a:schemeClr val="bg1"/>
                </a:solidFill>
              </a:rPr>
              <a:t>AutoMAC</a:t>
            </a:r>
            <a:r>
              <a:rPr lang="it-IT" sz="1400" b="1" spc="100" dirty="0" smtClean="0">
                <a:solidFill>
                  <a:schemeClr val="bg1"/>
                </a:solidFill>
              </a:rPr>
              <a:t> - </a:t>
            </a:r>
            <a:r>
              <a:rPr lang="it-IT" sz="1400" b="1" spc="100" dirty="0" err="1" smtClean="0">
                <a:solidFill>
                  <a:schemeClr val="bg1"/>
                </a:solidFill>
              </a:rPr>
              <a:t>ModeShapes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pic>
        <p:nvPicPr>
          <p:cNvPr id="4" name="Immagine 3" descr="SSPIM_autoM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5619545" cy="4869160"/>
          </a:xfrm>
          <a:prstGeom prst="rect">
            <a:avLst/>
          </a:prstGeom>
        </p:spPr>
      </p:pic>
      <p:pic>
        <p:nvPicPr>
          <p:cNvPr id="9" name="Immagine 8" descr="SSPIM_mod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812336"/>
            <a:ext cx="5212762" cy="55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Software LABVIEW per retroazione Martinetto</a:t>
            </a:r>
            <a:br>
              <a:rPr lang="it-IT" dirty="0" smtClean="0"/>
            </a:br>
            <a:r>
              <a:rPr lang="it-IT" dirty="0" smtClean="0"/>
              <a:t>e acquisizione immagini in </a:t>
            </a:r>
            <a:r>
              <a:rPr lang="it-IT" dirty="0" err="1" smtClean="0"/>
              <a:t>LABPisa</a:t>
            </a:r>
            <a:r>
              <a:rPr lang="it-IT" dirty="0" smtClean="0"/>
              <a:t>.</a:t>
            </a:r>
            <a:endParaRPr lang="it-IT" dirty="0" smtClean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SIDE PROJECTS 2010/2011</a:t>
            </a:r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pic>
        <p:nvPicPr>
          <p:cNvPr id="4" name="Immagine 3" descr="prova9b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6740" y="3098277"/>
            <a:ext cx="4957400" cy="129836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spc="100" dirty="0" smtClean="0">
                <a:solidFill>
                  <a:schemeClr val="bg1"/>
                </a:solidFill>
              </a:rPr>
              <a:t>Software LABVIEW per retroazione Martinetto e trigger fotografico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083373" y="2974353"/>
            <a:ext cx="295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Inserire qui la foto del 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966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r>
              <a:rPr lang="it-IT" dirty="0" smtClean="0"/>
              <a:t>Approssimazione </a:t>
            </a:r>
            <a:r>
              <a:rPr lang="it-IT" dirty="0"/>
              <a:t>nuvola </a:t>
            </a:r>
            <a:r>
              <a:rPr lang="it-IT" dirty="0" smtClean="0"/>
              <a:t>punti </a:t>
            </a:r>
            <a:r>
              <a:rPr lang="it-IT" dirty="0" err="1" smtClean="0"/>
              <a:t>n-dim</a:t>
            </a:r>
            <a:r>
              <a:rPr lang="it-IT" dirty="0" smtClean="0"/>
              <a:t> RBF</a:t>
            </a:r>
            <a:endParaRPr lang="it-IT" dirty="0" smtClean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SIDE PROJECTS 2010/2011</a:t>
            </a:r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pic>
        <p:nvPicPr>
          <p:cNvPr id="8" name="Immagine 7" descr="RBFAppr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95021" cy="351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spc="100" dirty="0" smtClean="0">
                <a:solidFill>
                  <a:schemeClr val="bg1"/>
                </a:solidFill>
              </a:rPr>
              <a:t>Approssimazione nuvola di punti </a:t>
            </a:r>
            <a:r>
              <a:rPr lang="it-IT" sz="1400" b="1" spc="100" dirty="0" err="1" smtClean="0">
                <a:solidFill>
                  <a:schemeClr val="bg1"/>
                </a:solidFill>
              </a:rPr>
              <a:t>N-dim</a:t>
            </a:r>
            <a:r>
              <a:rPr lang="it-IT" sz="1400" b="1" spc="100" dirty="0" smtClean="0">
                <a:solidFill>
                  <a:schemeClr val="bg1"/>
                </a:solidFill>
              </a:rPr>
              <a:t> tramite RBF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pic>
        <p:nvPicPr>
          <p:cNvPr id="12" name="Immagine 11" descr="approx_GAUSSIAN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135341" cy="311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 descr="approx_GAUSSIAN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008"/>
            <a:ext cx="3788103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13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SIDE PROJECTS 2010/2011</a:t>
            </a:r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spc="100" dirty="0" smtClean="0">
                <a:solidFill>
                  <a:schemeClr val="bg1"/>
                </a:solidFill>
              </a:rPr>
              <a:t>CEPSTRUM </a:t>
            </a:r>
            <a:r>
              <a:rPr lang="it-IT" sz="1400" b="1" spc="100" dirty="0" err="1" smtClean="0">
                <a:solidFill>
                  <a:schemeClr val="bg1"/>
                </a:solidFill>
              </a:rPr>
              <a:t>filtering</a:t>
            </a:r>
            <a:r>
              <a:rPr lang="it-IT" sz="1400" b="1" spc="100" dirty="0" smtClean="0">
                <a:solidFill>
                  <a:schemeClr val="bg1"/>
                </a:solidFill>
              </a:rPr>
              <a:t> (</a:t>
            </a:r>
            <a:r>
              <a:rPr lang="it-IT" sz="1400" b="1" spc="100" dirty="0" err="1" smtClean="0">
                <a:solidFill>
                  <a:schemeClr val="bg1"/>
                </a:solidFill>
              </a:rPr>
              <a:t>LIFTering</a:t>
            </a:r>
            <a:r>
              <a:rPr lang="it-IT" sz="1400" b="1" spc="100" dirty="0" smtClean="0">
                <a:solidFill>
                  <a:schemeClr val="bg1"/>
                </a:solidFill>
              </a:rPr>
              <a:t>) for </a:t>
            </a:r>
            <a:r>
              <a:rPr lang="it-IT" sz="1400" b="1" spc="100" dirty="0" err="1" smtClean="0">
                <a:solidFill>
                  <a:schemeClr val="bg1"/>
                </a:solidFill>
              </a:rPr>
              <a:t>signal</a:t>
            </a:r>
            <a:r>
              <a:rPr lang="it-IT" sz="1400" b="1" spc="100" dirty="0" smtClean="0">
                <a:solidFill>
                  <a:schemeClr val="bg1"/>
                </a:solidFill>
              </a:rPr>
              <a:t> </a:t>
            </a:r>
            <a:r>
              <a:rPr lang="it-IT" sz="1400" b="1" spc="100" dirty="0" err="1" smtClean="0">
                <a:solidFill>
                  <a:schemeClr val="bg1"/>
                </a:solidFill>
              </a:rPr>
              <a:t>separation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pic>
        <p:nvPicPr>
          <p:cNvPr id="10" name="Immagine 9" descr="dm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9133"/>
          <a:stretch/>
        </p:blipFill>
        <p:spPr>
          <a:xfrm>
            <a:off x="327174" y="1052736"/>
            <a:ext cx="820526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49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971600" y="4293096"/>
            <a:ext cx="7200800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0" y="1268760"/>
            <a:ext cx="9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Bernard MT Condensed" pitchFamily="18" charset="0"/>
              </a:rPr>
              <a:t>I</a:t>
            </a:r>
            <a:endParaRPr lang="it-IT" dirty="0">
              <a:latin typeface="Bernard MT Condense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4581128"/>
            <a:ext cx="9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Bernard MT Condensed" pitchFamily="18" charset="0"/>
              </a:rPr>
              <a:t>III</a:t>
            </a:r>
            <a:endParaRPr lang="it-IT" dirty="0">
              <a:latin typeface="Bernard MT Condensed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2865710"/>
            <a:ext cx="9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Bernard MT Condensed" pitchFamily="18" charset="0"/>
              </a:rPr>
              <a:t>II</a:t>
            </a:r>
            <a:endParaRPr lang="it-IT" dirty="0">
              <a:latin typeface="Bernard MT Condensed" pitchFamily="18" charset="0"/>
            </a:endParaRPr>
          </a:p>
        </p:txBody>
      </p:sp>
      <p:sp>
        <p:nvSpPr>
          <p:cNvPr id="8" name="Callout con freccia in giù 7"/>
          <p:cNvSpPr/>
          <p:nvPr/>
        </p:nvSpPr>
        <p:spPr>
          <a:xfrm>
            <a:off x="971600" y="2564904"/>
            <a:ext cx="7200800" cy="194421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llout con freccia in giù 6"/>
          <p:cNvSpPr/>
          <p:nvPr/>
        </p:nvSpPr>
        <p:spPr>
          <a:xfrm>
            <a:off x="971600" y="1124744"/>
            <a:ext cx="7200800" cy="165618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259632" y="1124744"/>
            <a:ext cx="4536504" cy="10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it-IT" dirty="0" smtClean="0"/>
              <a:t> Definizione del problema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it-IT" dirty="0" smtClean="0"/>
              <a:t> Raccolta della letteratura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it-IT" dirty="0" smtClean="0"/>
              <a:t> Studio dello stato dell’arte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259632" y="2636912"/>
            <a:ext cx="367240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it-IT" dirty="0" smtClean="0"/>
              <a:t> Analisi Modale in pratica 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it-IT" dirty="0" smtClean="0"/>
              <a:t> Collaborazione con KUL/LMS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it-IT" dirty="0" smtClean="0"/>
              <a:t> Sviluppo algoritmo SUBSPACE 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 rot="19828977">
            <a:off x="5161530" y="1442241"/>
            <a:ext cx="2888237" cy="523220"/>
          </a:xfrm>
          <a:prstGeom prst="rect">
            <a:avLst/>
          </a:prstGeom>
          <a:noFill/>
          <a:ln w="19050" cap="rnd" cmpd="sng">
            <a:noFill/>
            <a:beve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3">
                      <a:lumMod val="50000"/>
                      <a:alpha val="40000"/>
                    </a:schemeClr>
                  </a:glow>
                </a:effectLst>
              </a:rPr>
              <a:t>THEORY</a:t>
            </a:r>
            <a:endParaRPr lang="it-IT" sz="2800" b="1" spc="50" dirty="0">
              <a:ln w="127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3">
                    <a:lumMod val="50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 rot="19828977">
            <a:off x="5558729" y="2948322"/>
            <a:ext cx="2888237" cy="523220"/>
          </a:xfrm>
          <a:prstGeom prst="rect">
            <a:avLst/>
          </a:prstGeom>
          <a:noFill/>
          <a:ln w="19050" cap="rnd" cmpd="sng">
            <a:noFill/>
            <a:beve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lumMod val="75000"/>
                      <a:alpha val="40000"/>
                    </a:schemeClr>
                  </a:glow>
                </a:effectLst>
              </a:rPr>
              <a:t>PRACTICE</a:t>
            </a:r>
            <a:endParaRPr lang="it-IT" sz="2800" b="1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59632" y="4365104"/>
            <a:ext cx="5400600" cy="104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it-IT" dirty="0" smtClean="0"/>
              <a:t> Collaborazione con </a:t>
            </a:r>
            <a:r>
              <a:rPr lang="it-IT" b="1" dirty="0" err="1" smtClean="0"/>
              <a:t>University</a:t>
            </a:r>
            <a:r>
              <a:rPr lang="it-IT" b="1" dirty="0" smtClean="0"/>
              <a:t> of Bristol</a:t>
            </a:r>
            <a:r>
              <a:rPr lang="it-IT" dirty="0" smtClean="0"/>
              <a:t> 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it-IT" dirty="0" smtClean="0"/>
              <a:t> Applicare con successo il metodo SUBSPACE</a:t>
            </a:r>
            <a:endParaRPr lang="it-IT" b="1" dirty="0" smtClean="0"/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it-IT" dirty="0" smtClean="0"/>
              <a:t> Creazione GUI per Analisi Modale Automatica</a:t>
            </a:r>
            <a:endParaRPr lang="it-IT" sz="500" dirty="0" smtClean="0"/>
          </a:p>
        </p:txBody>
      </p:sp>
      <p:sp>
        <p:nvSpPr>
          <p:cNvPr id="22" name="Rettangolo 21"/>
          <p:cNvSpPr/>
          <p:nvPr/>
        </p:nvSpPr>
        <p:spPr>
          <a:xfrm rot="19828977">
            <a:off x="5877877" y="4338646"/>
            <a:ext cx="2888237" cy="1384995"/>
          </a:xfrm>
          <a:prstGeom prst="rect">
            <a:avLst/>
          </a:prstGeom>
          <a:noFill/>
          <a:ln w="19050" cap="rnd" cmpd="sng">
            <a:noFill/>
            <a:beve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</a:effectLst>
              </a:rPr>
              <a:t>PUSH</a:t>
            </a:r>
          </a:p>
          <a:p>
            <a:pPr algn="ctr"/>
            <a:r>
              <a:rPr lang="it-IT" sz="2800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</a:effectLst>
              </a:rPr>
              <a:t>THE</a:t>
            </a:r>
          </a:p>
          <a:p>
            <a:pPr algn="ctr"/>
            <a:r>
              <a:rPr lang="it-IT" sz="2800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</a:effectLst>
              </a:rPr>
              <a:t>EDGE</a:t>
            </a:r>
            <a:endParaRPr lang="it-IT" sz="2800" b="1" spc="50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00" dirty="0" smtClean="0">
                <a:solidFill>
                  <a:schemeClr val="bg1"/>
                </a:solidFill>
              </a:rPr>
              <a:t>CRONOLOGIA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sp>
        <p:nvSpPr>
          <p:cNvPr id="2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571472" y="6492264"/>
            <a:ext cx="1357322" cy="365760"/>
          </a:xfrm>
        </p:spPr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0" y="6492899"/>
            <a:ext cx="571472" cy="365125"/>
          </a:xfrm>
        </p:spPr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COLLABORAZIONI ALL’ESTERO</a:t>
            </a:r>
            <a:endParaRPr lang="en-US" noProof="0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271281"/>
              </p:ext>
            </p:extLst>
          </p:nvPr>
        </p:nvGraphicFramePr>
        <p:xfrm>
          <a:off x="457200" y="128290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Nuvola 6"/>
          <p:cNvSpPr/>
          <p:nvPr/>
        </p:nvSpPr>
        <p:spPr>
          <a:xfrm>
            <a:off x="107504" y="1052736"/>
            <a:ext cx="1944216" cy="1224136"/>
          </a:xfrm>
          <a:prstGeom prst="cloud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571472" y="6492264"/>
            <a:ext cx="1357322" cy="365760"/>
          </a:xfrm>
        </p:spPr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0" y="6492899"/>
            <a:ext cx="571472" cy="365125"/>
          </a:xfrm>
        </p:spPr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INTRODUZIONE</a:t>
            </a:r>
            <a:endParaRPr lang="en-US" noProof="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1155584"/>
          </a:xfrm>
        </p:spPr>
        <p:txBody>
          <a:bodyPr/>
          <a:lstStyle/>
          <a:p>
            <a:r>
              <a:rPr lang="it-IT" dirty="0" smtClean="0"/>
              <a:t>ANALISI MODALE</a:t>
            </a:r>
          </a:p>
          <a:p>
            <a:pPr lvl="1"/>
            <a:r>
              <a:rPr lang="it-IT" dirty="0" smtClean="0"/>
              <a:t>Sperimentale</a:t>
            </a:r>
          </a:p>
          <a:p>
            <a:pPr lvl="1"/>
            <a:r>
              <a:rPr lang="it-IT" dirty="0" smtClean="0"/>
              <a:t>Operazionale (</a:t>
            </a:r>
            <a:r>
              <a:rPr lang="it-IT" dirty="0" err="1" smtClean="0"/>
              <a:t>output-only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1115616" y="2564904"/>
          <a:ext cx="8572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9" name="Equation" r:id="rId4" imgW="507960" imgH="533160" progId="Equation.DSMT4">
                  <p:embed/>
                </p:oleObj>
              </mc:Choice>
              <mc:Fallback>
                <p:oleObj name="Equation" r:id="rId4" imgW="507960" imgH="5331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564904"/>
                        <a:ext cx="8572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6660232" y="2564904"/>
          <a:ext cx="8350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60" name="Equation" r:id="rId6" imgW="495000" imgH="507960" progId="Equation.DSMT4">
                  <p:embed/>
                </p:oleObj>
              </mc:Choice>
              <mc:Fallback>
                <p:oleObj name="Equation" r:id="rId6" imgW="49500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564904"/>
                        <a:ext cx="83502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destra 14"/>
          <p:cNvSpPr/>
          <p:nvPr/>
        </p:nvSpPr>
        <p:spPr>
          <a:xfrm>
            <a:off x="827584" y="3429000"/>
            <a:ext cx="158417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6372200" y="3429000"/>
            <a:ext cx="158417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2555776" y="2708920"/>
            <a:ext cx="3672408" cy="1440160"/>
            <a:chOff x="2627784" y="3068960"/>
            <a:chExt cx="3672408" cy="1440160"/>
          </a:xfrm>
        </p:grpSpPr>
        <p:sp>
          <p:nvSpPr>
            <p:cNvPr id="7" name="Rettangolo 6"/>
            <p:cNvSpPr/>
            <p:nvPr/>
          </p:nvSpPr>
          <p:spPr>
            <a:xfrm>
              <a:off x="2627784" y="3068960"/>
              <a:ext cx="3672408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2699792" y="3645024"/>
              <a:ext cx="3528392" cy="504056"/>
              <a:chOff x="2699792" y="3140968"/>
              <a:chExt cx="3528392" cy="504056"/>
            </a:xfrm>
          </p:grpSpPr>
          <p:sp>
            <p:nvSpPr>
              <p:cNvPr id="14" name="Freccia a destra 13"/>
              <p:cNvSpPr/>
              <p:nvPr/>
            </p:nvSpPr>
            <p:spPr>
              <a:xfrm>
                <a:off x="2699792" y="3284984"/>
                <a:ext cx="3528392" cy="216024"/>
              </a:xfrm>
              <a:prstGeom prst="righ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Ovale 9"/>
              <p:cNvSpPr/>
              <p:nvPr/>
            </p:nvSpPr>
            <p:spPr>
              <a:xfrm>
                <a:off x="2915816" y="3140968"/>
                <a:ext cx="504056" cy="50405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3779912" y="3140968"/>
                <a:ext cx="504056" cy="50405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Ovale 11"/>
              <p:cNvSpPr/>
              <p:nvPr/>
            </p:nvSpPr>
            <p:spPr>
              <a:xfrm>
                <a:off x="4644008" y="3140968"/>
                <a:ext cx="504056" cy="50405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5436096" y="3140968"/>
                <a:ext cx="504056" cy="50405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8" name="CasellaDiTesto 17"/>
            <p:cNvSpPr txBox="1"/>
            <p:nvPr/>
          </p:nvSpPr>
          <p:spPr>
            <a:xfrm>
              <a:off x="2699792" y="321297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raccolta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491880" y="3212976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preparazione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355976" y="3212976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stima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148064" y="3212976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validazione</a:t>
              </a:r>
            </a:p>
          </p:txBody>
        </p:sp>
      </p:grpSp>
      <p:cxnSp>
        <p:nvCxnSpPr>
          <p:cNvPr id="26" name="Connettore 1 25"/>
          <p:cNvCxnSpPr>
            <a:stCxn id="12" idx="6"/>
            <a:endCxn id="24" idx="6"/>
          </p:cNvCxnSpPr>
          <p:nvPr/>
        </p:nvCxnSpPr>
        <p:spPr>
          <a:xfrm>
            <a:off x="5076056" y="3537012"/>
            <a:ext cx="216024" cy="1908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12" idx="2"/>
            <a:endCxn id="24" idx="2"/>
          </p:cNvCxnSpPr>
          <p:nvPr/>
        </p:nvCxnSpPr>
        <p:spPr>
          <a:xfrm rot="10800000" flipV="1">
            <a:off x="3275856" y="3537012"/>
            <a:ext cx="1296144" cy="1908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3275856" y="4437112"/>
            <a:ext cx="2016224" cy="20162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SUB-SPACE</a:t>
            </a:r>
          </a:p>
          <a:p>
            <a:pPr algn="ctr"/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059832" y="1772816"/>
            <a:ext cx="288032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SUBSPACE IDENTIFICATION</a:t>
            </a:r>
            <a:endParaRPr lang="it-IT" dirty="0"/>
          </a:p>
        </p:txBody>
      </p:sp>
      <p:graphicFrame>
        <p:nvGraphicFramePr>
          <p:cNvPr id="138241" name="Object 1"/>
          <p:cNvGraphicFramePr>
            <a:graphicFrameLocks noChangeAspect="1"/>
          </p:cNvGraphicFramePr>
          <p:nvPr/>
        </p:nvGraphicFramePr>
        <p:xfrm>
          <a:off x="3203848" y="1876053"/>
          <a:ext cx="2643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85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876053"/>
                        <a:ext cx="2643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contenuto 1"/>
          <p:cNvSpPr txBox="1">
            <a:spLocks/>
          </p:cNvSpPr>
          <p:nvPr/>
        </p:nvSpPr>
        <p:spPr>
          <a:xfrm>
            <a:off x="0" y="1268761"/>
            <a:ext cx="9144000" cy="3600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DISCRETE</a:t>
            </a:r>
            <a:r>
              <a:rPr kumimoji="0" lang="it-IT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STATE-SPACE</a:t>
            </a:r>
            <a:r>
              <a:rPr kumimoji="0" lang="it-IT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547664" y="1916832"/>
          <a:ext cx="571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86" name="Equation" r:id="rId6" imgW="304560" imgH="253800" progId="Equation.DSMT4">
                  <p:embed/>
                </p:oleObj>
              </mc:Choice>
              <mc:Fallback>
                <p:oleObj name="Equation" r:id="rId6" imgW="3045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16832"/>
                        <a:ext cx="5715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6660232" y="1916832"/>
          <a:ext cx="595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87" name="Equation" r:id="rId8" imgW="317160" imgH="253800" progId="Equation.DSMT4">
                  <p:embed/>
                </p:oleObj>
              </mc:Choice>
              <mc:Fallback>
                <p:oleObj name="Equation" r:id="rId8" imgW="3171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916832"/>
                        <a:ext cx="595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/>
          <p:cNvSpPr/>
          <p:nvPr/>
        </p:nvSpPr>
        <p:spPr>
          <a:xfrm>
            <a:off x="971600" y="2348880"/>
            <a:ext cx="194421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6084168" y="2348880"/>
            <a:ext cx="194421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059832" y="3933055"/>
            <a:ext cx="288032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6156176" y="414908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88" name="Equation" r:id="rId10" imgW="812520" imgH="203040" progId="Equation.DSMT4">
                  <p:embed/>
                </p:oleObj>
              </mc:Choice>
              <mc:Fallback>
                <p:oleObj name="Equation" r:id="rId10" imgW="8125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149080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egnaposto contenuto 1"/>
          <p:cNvSpPr txBox="1">
            <a:spLocks/>
          </p:cNvSpPr>
          <p:nvPr/>
        </p:nvSpPr>
        <p:spPr>
          <a:xfrm>
            <a:off x="3059832" y="3933056"/>
            <a:ext cx="2880320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SUBSPACE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IDENTIFICATION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227138" y="4076700"/>
          <a:ext cx="12144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89" name="Equation" r:id="rId12" imgW="647640" imgH="253800" progId="Equation.DSMT4">
                  <p:embed/>
                </p:oleObj>
              </mc:Choice>
              <mc:Fallback>
                <p:oleObj name="Equation" r:id="rId12" imgW="64764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076700"/>
                        <a:ext cx="12144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ccia a destra 19"/>
          <p:cNvSpPr/>
          <p:nvPr/>
        </p:nvSpPr>
        <p:spPr>
          <a:xfrm>
            <a:off x="971600" y="4509119"/>
            <a:ext cx="194421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6084168" y="4509119"/>
            <a:ext cx="194421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/>
          <p:nvPr/>
        </p:nvCxnSpPr>
        <p:spPr>
          <a:xfrm rot="10800000">
            <a:off x="323528" y="3501008"/>
            <a:ext cx="8424936" cy="0"/>
          </a:xfrm>
          <a:prstGeom prst="line">
            <a:avLst/>
          </a:prstGeom>
          <a:ln w="38100" cmpd="sng"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00" dirty="0" smtClean="0">
                <a:solidFill>
                  <a:schemeClr val="bg1"/>
                </a:solidFill>
              </a:rPr>
              <a:t>IN GENERALE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84168" y="4941168"/>
            <a:ext cx="2510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Utilità: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Simulazioni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Sottostrutturazione</a:t>
            </a:r>
            <a:endParaRPr lang="it-IT" dirty="0"/>
          </a:p>
        </p:txBody>
      </p:sp>
      <p:sp>
        <p:nvSpPr>
          <p:cNvPr id="2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6156176" y="3212976"/>
            <a:ext cx="2915816" cy="2592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323528" y="3284984"/>
            <a:ext cx="4824536" cy="2592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79512" y="1124744"/>
            <a:ext cx="4176464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084168" y="1916832"/>
            <a:ext cx="2664296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SUBSPACE IDENTIFICATION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00" dirty="0" smtClean="0">
                <a:solidFill>
                  <a:schemeClr val="bg1"/>
                </a:solidFill>
              </a:rPr>
              <a:t>APPLICAZIONE AL PROBLEMA VIBRATORIO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6084168" y="1916832"/>
          <a:ext cx="26431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8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916832"/>
                        <a:ext cx="26431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ccia angolare in su 15"/>
          <p:cNvSpPr/>
          <p:nvPr/>
        </p:nvSpPr>
        <p:spPr>
          <a:xfrm rot="5400000">
            <a:off x="1403648" y="1772816"/>
            <a:ext cx="936104" cy="648072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339752" y="1700808"/>
            <a:ext cx="2736304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>
            <a:off x="5220072" y="2204864"/>
            <a:ext cx="792088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2339752" y="170080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/>
              <a:t>Riduzione d’ordine</a:t>
            </a:r>
          </a:p>
          <a:p>
            <a:pPr>
              <a:buFont typeface="Wingdings" pitchFamily="2" charset="2"/>
              <a:buChar char="§"/>
            </a:pPr>
            <a:endParaRPr lang="it-IT" dirty="0" smtClean="0"/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Normalizzazione</a:t>
            </a:r>
          </a:p>
          <a:p>
            <a:pPr>
              <a:buFont typeface="Wingdings" pitchFamily="2" charset="2"/>
              <a:buChar char="§"/>
            </a:pPr>
            <a:endParaRPr lang="it-IT" dirty="0" smtClean="0"/>
          </a:p>
          <a:p>
            <a:pPr>
              <a:buFont typeface="Wingdings" pitchFamily="2" charset="2"/>
              <a:buChar char="§"/>
            </a:pPr>
            <a:r>
              <a:rPr lang="it-IT" dirty="0" err="1" smtClean="0"/>
              <a:t>Discretizzazione</a:t>
            </a:r>
            <a:endParaRPr lang="it-IT" dirty="0"/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6300192" y="3212976"/>
          <a:ext cx="268287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9" name="Equation" r:id="rId6" imgW="1574640" imgH="1485720" progId="Equation.DSMT4">
                  <p:embed/>
                </p:oleObj>
              </mc:Choice>
              <mc:Fallback>
                <p:oleObj name="Equation" r:id="rId6" imgW="1574640" imgH="1485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212976"/>
                        <a:ext cx="2682875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ccia a destra 23"/>
          <p:cNvSpPr/>
          <p:nvPr/>
        </p:nvSpPr>
        <p:spPr>
          <a:xfrm>
            <a:off x="5292080" y="4293096"/>
            <a:ext cx="792088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799029"/>
              </p:ext>
            </p:extLst>
          </p:nvPr>
        </p:nvGraphicFramePr>
        <p:xfrm>
          <a:off x="206375" y="1125538"/>
          <a:ext cx="415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80" name="Equation" r:id="rId8" imgW="1955800" imgH="203200" progId="Equation.3">
                  <p:embed/>
                </p:oleObj>
              </mc:Choice>
              <mc:Fallback>
                <p:oleObj name="Equation" r:id="rId8" imgW="195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375" y="1125538"/>
                        <a:ext cx="41592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53802"/>
              </p:ext>
            </p:extLst>
          </p:nvPr>
        </p:nvGraphicFramePr>
        <p:xfrm>
          <a:off x="395536" y="3311701"/>
          <a:ext cx="4752528" cy="256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81" name="Equation" r:id="rId10" imgW="2679700" imgH="1447800" progId="Equation.3">
                  <p:embed/>
                </p:oleObj>
              </mc:Choice>
              <mc:Fallback>
                <p:oleObj name="Equation" r:id="rId10" imgW="2679700" imgH="144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36" y="3311701"/>
                        <a:ext cx="4752528" cy="2565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screen-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7281545" cy="472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MAIN PROJECT – SSPIM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00" dirty="0" smtClean="0">
                <a:solidFill>
                  <a:schemeClr val="bg1"/>
                </a:solidFill>
              </a:rPr>
              <a:t>Sub-Space Projection Identification for Mortals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51520" y="1268760"/>
            <a:ext cx="1224136" cy="4536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Freccia a destra 13"/>
          <p:cNvSpPr/>
          <p:nvPr/>
        </p:nvSpPr>
        <p:spPr>
          <a:xfrm rot="5400000">
            <a:off x="-1224644" y="3392996"/>
            <a:ext cx="4176464" cy="21602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683568" y="2420888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67544" y="3284984"/>
            <a:ext cx="792088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539552" y="4581128"/>
            <a:ext cx="648072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323528" y="4293096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validazione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23528" y="2132856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23528" y="299695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23528" y="1412776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sz="11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accolta</a:t>
            </a:r>
          </a:p>
        </p:txBody>
      </p:sp>
      <p:sp>
        <p:nvSpPr>
          <p:cNvPr id="24" name="Ovale 23"/>
          <p:cNvSpPr/>
          <p:nvPr/>
        </p:nvSpPr>
        <p:spPr>
          <a:xfrm>
            <a:off x="755576" y="1700808"/>
            <a:ext cx="21602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Immagine 36" descr="Schermata 10-2455852 alle 19.39.2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3888432" cy="472439"/>
          </a:xfrm>
          <a:prstGeom prst="rect">
            <a:avLst/>
          </a:prstGeom>
        </p:spPr>
      </p:pic>
      <p:sp>
        <p:nvSpPr>
          <p:cNvPr id="38" name="Rettangolo 37"/>
          <p:cNvSpPr/>
          <p:nvPr/>
        </p:nvSpPr>
        <p:spPr>
          <a:xfrm>
            <a:off x="3203848" y="1268760"/>
            <a:ext cx="1152128" cy="36004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1835696" y="3717032"/>
            <a:ext cx="1296144" cy="93610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1835696" y="4797152"/>
            <a:ext cx="1296144" cy="72008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1835696" y="1844824"/>
            <a:ext cx="1296144" cy="1728192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itaglia angolo diagonale rettangolo 33"/>
          <p:cNvSpPr/>
          <p:nvPr/>
        </p:nvSpPr>
        <p:spPr>
          <a:xfrm>
            <a:off x="3203848" y="1772816"/>
            <a:ext cx="3168352" cy="1296144"/>
          </a:xfrm>
          <a:prstGeom prst="snip2Diag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Import data MAT-file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Import 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data CSV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file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Geometry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CSV-file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Ritaglia angolo diagonale rettangolo 59"/>
          <p:cNvSpPr/>
          <p:nvPr/>
        </p:nvSpPr>
        <p:spPr>
          <a:xfrm>
            <a:off x="3275856" y="3140968"/>
            <a:ext cx="5040560" cy="1944216"/>
          </a:xfrm>
          <a:prstGeom prst="snip2DiagRect">
            <a:avLst/>
          </a:prstGeom>
          <a:solidFill>
            <a:schemeClr val="accent6">
              <a:alpha val="4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Frequency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Response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Functions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(EMA)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Power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Spectra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(OMA)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Sum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Complex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Mode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Indicator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Function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Ritaglia angolo diagonale rettangolo 61"/>
          <p:cNvSpPr/>
          <p:nvPr/>
        </p:nvSpPr>
        <p:spPr>
          <a:xfrm>
            <a:off x="3347864" y="1916832"/>
            <a:ext cx="5040560" cy="3024336"/>
          </a:xfrm>
          <a:prstGeom prst="snip2Diag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Choose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MAX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order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#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Choose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BandWidth</a:t>
            </a:r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Automatic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pole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selection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WORKS!)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FAST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RELIABLE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Ritaglia angolo diagonale rettangolo 63"/>
          <p:cNvSpPr/>
          <p:nvPr/>
        </p:nvSpPr>
        <p:spPr>
          <a:xfrm>
            <a:off x="3347864" y="4365104"/>
            <a:ext cx="3672408" cy="1080120"/>
          </a:xfrm>
          <a:prstGeom prst="snip2DiagRect">
            <a:avLst/>
          </a:prstGeom>
          <a:solidFill>
            <a:schemeClr val="accent5">
              <a:alpha val="49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Modal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Assurance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Criteria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Mode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Shapes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Visualization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58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2" grpId="0"/>
      <p:bldP spid="29" grpId="0"/>
      <p:bldP spid="30" grpId="0"/>
      <p:bldP spid="31" grpId="0"/>
      <p:bldP spid="24" grpId="0" animBg="1"/>
      <p:bldP spid="38" grpId="0" animBg="1"/>
      <p:bldP spid="58" grpId="0" animBg="1"/>
      <p:bldP spid="59" grpId="0" animBg="1"/>
      <p:bldP spid="57" grpId="0" animBg="1"/>
      <p:bldP spid="34" grpId="0" animBg="1"/>
      <p:bldP spid="34" grpId="1" animBg="1"/>
      <p:bldP spid="60" grpId="0" animBg="1"/>
      <p:bldP spid="60" grpId="1" animBg="1"/>
      <p:bldP spid="62" grpId="0" animBg="1"/>
      <p:bldP spid="62" grpId="1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SSPIM – Funzionamento/1</a:t>
            </a:r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00" dirty="0" smtClean="0">
                <a:solidFill>
                  <a:schemeClr val="bg1"/>
                </a:solidFill>
              </a:rPr>
              <a:t>Pre-Processing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1481329"/>
            <a:ext cx="2915816" cy="3387832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FRF 7-1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chemeClr val="accent2"/>
                </a:solidFill>
              </a:rPr>
              <a:t>SOMMA</a:t>
            </a:r>
          </a:p>
          <a:p>
            <a:endParaRPr lang="it-IT" dirty="0"/>
          </a:p>
        </p:txBody>
      </p:sp>
      <p:pic>
        <p:nvPicPr>
          <p:cNvPr id="9" name="Immagine 8" descr="SSPIM_prepr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8139785" cy="54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3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01A-87C7-4EFC-9ED3-ADA15F0CE1E0}" type="datetime1">
              <a:rPr lang="it-IT" smtClean="0"/>
              <a:pPr/>
              <a:t>18/10/11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# </a:t>
            </a:r>
            <a:fld id="{B151D839-2089-4CB6-BA72-E3F67B73A2B7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SSPIM – Funzionamento/2</a:t>
            </a:r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08104" y="6237313"/>
            <a:ext cx="2808312" cy="620712"/>
          </a:xfrm>
        </p:spPr>
        <p:txBody>
          <a:bodyPr/>
          <a:lstStyle/>
          <a:p>
            <a:r>
              <a:rPr lang="it-IT" dirty="0" smtClean="0"/>
              <a:t>Arnaldo </a:t>
            </a:r>
            <a:r>
              <a:rPr lang="it-IT" dirty="0" err="1" smtClean="0"/>
              <a:t>delli</a:t>
            </a:r>
            <a:r>
              <a:rPr lang="it-IT" dirty="0" smtClean="0"/>
              <a:t> Carri</a:t>
            </a:r>
          </a:p>
          <a:p>
            <a:r>
              <a:rPr lang="it-IT" dirty="0" smtClean="0"/>
              <a:t>Gruppo di Misure Meccaniche e Termiche </a:t>
            </a:r>
          </a:p>
          <a:p>
            <a:r>
              <a:rPr lang="it-IT" dirty="0" smtClean="0"/>
              <a:t>Università degli Studi di Brescia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642919"/>
            <a:ext cx="76438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00" dirty="0" smtClean="0">
                <a:solidFill>
                  <a:schemeClr val="bg1"/>
                </a:solidFill>
              </a:rPr>
              <a:t>Identification </a:t>
            </a:r>
            <a:r>
              <a:rPr lang="it-IT" sz="1400" b="1" spc="100" dirty="0" smtClean="0">
                <a:solidFill>
                  <a:schemeClr val="bg1"/>
                </a:solidFill>
              </a:rPr>
              <a:t>–</a:t>
            </a:r>
            <a:r>
              <a:rPr lang="en-US" sz="1400" b="1" spc="100" dirty="0" smtClean="0">
                <a:solidFill>
                  <a:schemeClr val="bg1"/>
                </a:solidFill>
              </a:rPr>
              <a:t> Stabilization Diagram - Results</a:t>
            </a:r>
            <a:endParaRPr lang="it-IT" sz="1400" b="1" spc="100" dirty="0">
              <a:solidFill>
                <a:schemeClr val="bg1"/>
              </a:solidFill>
            </a:endParaRPr>
          </a:p>
        </p:txBody>
      </p:sp>
      <p:pic>
        <p:nvPicPr>
          <p:cNvPr id="2" name="Immagine 1" descr="SSPIM_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" y="1052736"/>
            <a:ext cx="7440438" cy="4824536"/>
          </a:xfrm>
          <a:prstGeom prst="rect">
            <a:avLst/>
          </a:prstGeom>
        </p:spPr>
      </p:pic>
      <p:pic>
        <p:nvPicPr>
          <p:cNvPr id="10" name="Immagine 9" descr="SSPIM_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3200400" cy="204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7308304" y="1556792"/>
            <a:ext cx="18722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4"/>
                </a:solidFill>
              </a:rPr>
              <a:t>s</a:t>
            </a:r>
            <a:r>
              <a:rPr lang="it-IT" dirty="0" smtClean="0">
                <a:solidFill>
                  <a:schemeClr val="accent4"/>
                </a:solidFill>
              </a:rPr>
              <a:t> - </a:t>
            </a:r>
            <a:r>
              <a:rPr lang="it-IT" dirty="0" err="1" smtClean="0">
                <a:solidFill>
                  <a:schemeClr val="accent4"/>
                </a:solidFill>
              </a:rPr>
              <a:t>selected</a:t>
            </a:r>
            <a:endParaRPr lang="it-IT" dirty="0" smtClean="0">
              <a:solidFill>
                <a:schemeClr val="accent4"/>
              </a:solidFill>
            </a:endParaRPr>
          </a:p>
          <a:p>
            <a:r>
              <a:rPr lang="it-IT" dirty="0" err="1" smtClean="0">
                <a:solidFill>
                  <a:schemeClr val="accent2"/>
                </a:solidFill>
              </a:rPr>
              <a:t>s</a:t>
            </a:r>
            <a:r>
              <a:rPr lang="it-IT" dirty="0" smtClean="0">
                <a:solidFill>
                  <a:schemeClr val="accent2"/>
                </a:solidFill>
              </a:rPr>
              <a:t> – </a:t>
            </a:r>
            <a:r>
              <a:rPr lang="it-IT" dirty="0" err="1" smtClean="0">
                <a:solidFill>
                  <a:schemeClr val="accent2"/>
                </a:solidFill>
              </a:rPr>
              <a:t>stable</a:t>
            </a:r>
            <a:endParaRPr lang="it-IT" dirty="0" smtClean="0">
              <a:solidFill>
                <a:schemeClr val="accent2"/>
              </a:solidFill>
            </a:endParaRPr>
          </a:p>
          <a:p>
            <a:r>
              <a:rPr lang="it-IT" dirty="0" smtClean="0">
                <a:solidFill>
                  <a:schemeClr val="accent3"/>
                </a:solidFill>
              </a:rPr>
              <a:t>d – </a:t>
            </a:r>
            <a:r>
              <a:rPr lang="it-IT" dirty="0" err="1" smtClean="0">
                <a:solidFill>
                  <a:schemeClr val="accent3"/>
                </a:solidFill>
              </a:rPr>
              <a:t>freq+damp</a:t>
            </a:r>
            <a:endParaRPr lang="it-IT" dirty="0" smtClean="0">
              <a:solidFill>
                <a:schemeClr val="accent3"/>
              </a:solidFill>
            </a:endParaRPr>
          </a:p>
          <a:p>
            <a:r>
              <a:rPr lang="it-IT" dirty="0">
                <a:solidFill>
                  <a:schemeClr val="accent6"/>
                </a:solidFill>
              </a:rPr>
              <a:t>v</a:t>
            </a:r>
            <a:r>
              <a:rPr lang="it-IT" dirty="0" smtClean="0">
                <a:solidFill>
                  <a:schemeClr val="accent6"/>
                </a:solidFill>
              </a:rPr>
              <a:t> – </a:t>
            </a:r>
            <a:r>
              <a:rPr lang="it-IT" dirty="0" err="1" smtClean="0">
                <a:solidFill>
                  <a:schemeClr val="accent6"/>
                </a:solidFill>
              </a:rPr>
              <a:t>freq+mode</a:t>
            </a:r>
            <a:endParaRPr lang="it-IT" dirty="0" smtClean="0">
              <a:solidFill>
                <a:schemeClr val="accent6"/>
              </a:solidFill>
            </a:endParaRPr>
          </a:p>
          <a:p>
            <a:r>
              <a:rPr lang="it-IT" dirty="0" err="1" smtClean="0">
                <a:solidFill>
                  <a:schemeClr val="accent1"/>
                </a:solidFill>
              </a:rPr>
              <a:t>f</a:t>
            </a:r>
            <a:r>
              <a:rPr lang="it-IT" dirty="0" smtClean="0">
                <a:solidFill>
                  <a:schemeClr val="accent1"/>
                </a:solidFill>
              </a:rPr>
              <a:t> - </a:t>
            </a:r>
            <a:r>
              <a:rPr lang="it-IT" dirty="0" err="1" smtClean="0">
                <a:solidFill>
                  <a:schemeClr val="accent1"/>
                </a:solidFill>
              </a:rPr>
              <a:t>frequency</a:t>
            </a:r>
            <a:endParaRPr lang="it-IT" dirty="0" smtClean="0">
              <a:solidFill>
                <a:schemeClr val="accent1"/>
              </a:solidFill>
            </a:endParaRPr>
          </a:p>
          <a:p>
            <a:r>
              <a:rPr lang="it-IT" dirty="0" smtClean="0"/>
              <a:t>o – new pole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539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8125</TotalTime>
  <Words>518</Words>
  <Application>Microsoft Macintosh PowerPoint</Application>
  <PresentationFormat>Presentazione su schermo (4:3)</PresentationFormat>
  <Paragraphs>172</Paragraphs>
  <Slides>13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Viale</vt:lpstr>
      <vt:lpstr>Equation</vt:lpstr>
      <vt:lpstr>Presentazione di PowerPoint</vt:lpstr>
      <vt:lpstr>OBIETTIVI</vt:lpstr>
      <vt:lpstr>COLLABORAZIONI ALL’ESTERO</vt:lpstr>
      <vt:lpstr>INTRODUZIONE</vt:lpstr>
      <vt:lpstr>SUBSPACE IDENTIFICATION</vt:lpstr>
      <vt:lpstr>SUBSPACE IDENTIFICATION</vt:lpstr>
      <vt:lpstr>MAIN PROJECT – SSPIM</vt:lpstr>
      <vt:lpstr>SSPIM – Funzionamento/1</vt:lpstr>
      <vt:lpstr>SSPIM – Funzionamento/2</vt:lpstr>
      <vt:lpstr>SSPIM – Funzionamento/3</vt:lpstr>
      <vt:lpstr>SIDE PROJECTS 2010/2011</vt:lpstr>
      <vt:lpstr>SIDE PROJECTS 2010/2011</vt:lpstr>
      <vt:lpstr>SIDE PROJECTS 2010/2011</vt:lpstr>
    </vt:vector>
  </TitlesOfParts>
  <Company>Università degli Studi di Brescia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Arnaldo delli Carri</dc:creator>
  <cp:lastModifiedBy>Arnaldo delli Carri</cp:lastModifiedBy>
  <cp:revision>622</cp:revision>
  <dcterms:created xsi:type="dcterms:W3CDTF">2010-05-24T14:16:39Z</dcterms:created>
  <dcterms:modified xsi:type="dcterms:W3CDTF">2011-10-18T14:14:54Z</dcterms:modified>
</cp:coreProperties>
</file>